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53" r:id="rId5"/>
    <p:sldMasterId id="2147483754" r:id="rId6"/>
    <p:sldMasterId id="2147483755" r:id="rId7"/>
    <p:sldMasterId id="2147483756" r:id="rId8"/>
    <p:sldMasterId id="2147483757" r:id="rId9"/>
    <p:sldMasterId id="2147483758" r:id="rId10"/>
    <p:sldMasterId id="2147483759" r:id="rId11"/>
    <p:sldMasterId id="2147483760" r:id="rId12"/>
    <p:sldMasterId id="214748376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Lst>
  <p:sldSz cy="5143500" cx="9144000"/>
  <p:notesSz cx="6858000" cy="9144000"/>
  <p:embeddedFontLst>
    <p:embeddedFont>
      <p:font typeface="La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619C8DE-8CB0-4FF4-AECC-4BA189EAE877}">
  <a:tblStyle styleId="{9619C8DE-8CB0-4FF4-AECC-4BA189EAE87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E521058-B79B-446A-99FF-CF4499813689}"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7E7E6"/>
          </a:solidFill>
        </a:fill>
      </a:tcStyle>
    </a:wholeTbl>
    <a:band1H>
      <a:tcTxStyle b="off" i="off"/>
      <a:tcStyle>
        <a:fill>
          <a:solidFill>
            <a:srgbClr val="EECCCA"/>
          </a:solidFill>
        </a:fill>
      </a:tcStyle>
    </a:band1H>
    <a:band2H>
      <a:tcTxStyle b="off" i="off"/>
    </a:band2H>
    <a:band1V>
      <a:tcTxStyle b="off" i="off"/>
      <a:tcStyle>
        <a:fill>
          <a:solidFill>
            <a:srgbClr val="EECCC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C6982450-A2BC-41F4-B698-BB0B8BC1CE12}"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5.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7.xml"/><Relationship Id="rId30" Type="http://schemas.openxmlformats.org/officeDocument/2006/relationships/slide" Target="slides/slide16.xml"/><Relationship Id="rId11" Type="http://schemas.openxmlformats.org/officeDocument/2006/relationships/slideMaster" Target="slideMasters/slideMaster7.xml"/><Relationship Id="rId33" Type="http://schemas.openxmlformats.org/officeDocument/2006/relationships/slide" Target="slides/slide19.xml"/><Relationship Id="rId10" Type="http://schemas.openxmlformats.org/officeDocument/2006/relationships/slideMaster" Target="slideMasters/slideMaster6.xml"/><Relationship Id="rId32" Type="http://schemas.openxmlformats.org/officeDocument/2006/relationships/slide" Target="slides/slide18.xml"/><Relationship Id="rId13" Type="http://schemas.openxmlformats.org/officeDocument/2006/relationships/slideMaster" Target="slideMasters/slideMaster9.xml"/><Relationship Id="rId35" Type="http://schemas.openxmlformats.org/officeDocument/2006/relationships/slide" Target="slides/slide21.xml"/><Relationship Id="rId12" Type="http://schemas.openxmlformats.org/officeDocument/2006/relationships/slideMaster" Target="slideMasters/slideMaster8.xml"/><Relationship Id="rId34" Type="http://schemas.openxmlformats.org/officeDocument/2006/relationships/slide" Target="slides/slide20.xml"/><Relationship Id="rId15" Type="http://schemas.openxmlformats.org/officeDocument/2006/relationships/slide" Target="slides/slide1.xml"/><Relationship Id="rId37" Type="http://schemas.openxmlformats.org/officeDocument/2006/relationships/font" Target="fonts/Lato-bold.fntdata"/><Relationship Id="rId14" Type="http://schemas.openxmlformats.org/officeDocument/2006/relationships/notesMaster" Target="notesMasters/notesMaster1.xml"/><Relationship Id="rId36" Type="http://schemas.openxmlformats.org/officeDocument/2006/relationships/font" Target="fonts/Lato-regular.fntdata"/><Relationship Id="rId17" Type="http://schemas.openxmlformats.org/officeDocument/2006/relationships/slide" Target="slides/slide3.xml"/><Relationship Id="rId39" Type="http://schemas.openxmlformats.org/officeDocument/2006/relationships/font" Target="fonts/Lato-boldItalic.fntdata"/><Relationship Id="rId16" Type="http://schemas.openxmlformats.org/officeDocument/2006/relationships/slide" Target="slides/slide2.xml"/><Relationship Id="rId38" Type="http://schemas.openxmlformats.org/officeDocument/2006/relationships/font" Target="fonts/Lato-italic.fntdata"/><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ri.com/company/about-iri-the-cosort-company/recognition" TargetMode="External"/><Relationship Id="rId3" Type="http://schemas.openxmlformats.org/officeDocument/2006/relationships/hyperlink" Target="https://www.iri.com/custome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ri.com/solutions/database-acceleration/oracl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christinemoorman/2017/02/28/cmo-survey-marketers-to-spend-on-analytics-use-remain-elusive/#263299382159" TargetMode="External"/><Relationship Id="rId3" Type="http://schemas.openxmlformats.org/officeDocument/2006/relationships/hyperlink" Target="https://www2.deloitte.com/insights/us/en/focus/human-capital-trends/2018/people-data-analytics-risks-opportunities.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racle.com/middleware/technologies/oracle-analytics-cloud.html" TargetMode="External"/><Relationship Id="rId3" Type="http://schemas.openxmlformats.org/officeDocument/2006/relationships/hyperlink" Target="https://apex.oracle.com/en/platform/powered-by-oracl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ri.com/products/voracity/technical-details#capabiliti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g6daa339de9_2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6daa339de9_2_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lnSpc>
                <a:spcPct val="100000"/>
              </a:lnSpc>
              <a:spcBef>
                <a:spcPts val="0"/>
              </a:spcBef>
              <a:spcAft>
                <a:spcPts val="0"/>
              </a:spcAft>
              <a:buSzPts val="1400"/>
              <a:buNone/>
            </a:pPr>
            <a:r>
              <a:t/>
            </a:r>
            <a:endParaRPr sz="2100"/>
          </a:p>
          <a:p>
            <a:pPr indent="0" lvl="0" marL="0" rtl="0" algn="l">
              <a:lnSpc>
                <a:spcPct val="100000"/>
              </a:lnSpc>
              <a:spcBef>
                <a:spcPts val="0"/>
              </a:spcBef>
              <a:spcAft>
                <a:spcPts val="0"/>
              </a:spcAft>
              <a:buSzPts val="1400"/>
              <a:buNone/>
            </a:pPr>
            <a:r>
              <a:t/>
            </a:r>
            <a:endParaRPr/>
          </a:p>
        </p:txBody>
      </p:sp>
      <p:sp>
        <p:nvSpPr>
          <p:cNvPr id="1003" name="Google Shape;1003;g6daa339de9_2_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1" name="Shape 1231"/>
        <p:cNvGrpSpPr/>
        <p:nvPr/>
      </p:nvGrpSpPr>
      <p:grpSpPr>
        <a:xfrm>
          <a:off x="0" y="0"/>
          <a:ext cx="0" cy="0"/>
          <a:chOff x="0" y="0"/>
          <a:chExt cx="0" cy="0"/>
        </a:xfrm>
      </p:grpSpPr>
      <p:sp>
        <p:nvSpPr>
          <p:cNvPr id="1232" name="Google Shape;1232;g6daa339de9_2_828:notes"/>
          <p:cNvSpPr/>
          <p:nvPr>
            <p:ph idx="2" type="sldImg"/>
          </p:nvPr>
        </p:nvSpPr>
        <p:spPr>
          <a:xfrm>
            <a:off x="382588" y="381000"/>
            <a:ext cx="4572000" cy="257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6daa339de9_2_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On the SLAs, we think Oracle has set a new standard for them in the cloud.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Beyond just uptime SLAs, Oracle is guaranteeing cloud customers will get the bandwidth and data transfer speeds they need to perform their work effectively, and manage how their data moves around, plus how resources get scaled and listed.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These differentiators appeal to Voracity customers who expect high speed in volume, low system maintenance, and that the right people can always log-in and do their thing (while everyone else gets blocked out).</a:t>
            </a:r>
            <a:endParaRPr/>
          </a:p>
          <a:p>
            <a:pPr indent="0" lvl="0" marL="0" rtl="0" algn="l">
              <a:lnSpc>
                <a:spcPct val="100000"/>
              </a:lnSpc>
              <a:spcBef>
                <a:spcPts val="0"/>
              </a:spcBef>
              <a:spcAft>
                <a:spcPts val="0"/>
              </a:spcAft>
              <a:buSzPts val="1400"/>
              <a:buNone/>
            </a:pPr>
            <a:r>
              <a:t/>
            </a:r>
            <a:endParaRPr/>
          </a:p>
        </p:txBody>
      </p:sp>
      <p:sp>
        <p:nvSpPr>
          <p:cNvPr id="1234" name="Google Shape;1234;g6daa339de9_2_8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9" name="Shape 1239"/>
        <p:cNvGrpSpPr/>
        <p:nvPr/>
      </p:nvGrpSpPr>
      <p:grpSpPr>
        <a:xfrm>
          <a:off x="0" y="0"/>
          <a:ext cx="0" cy="0"/>
          <a:chOff x="0" y="0"/>
          <a:chExt cx="0" cy="0"/>
        </a:xfrm>
      </p:grpSpPr>
      <p:sp>
        <p:nvSpPr>
          <p:cNvPr id="1240" name="Google Shape;1240;g6daa339de9_2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g6daa339de9_2_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lang="en"/>
              <a:t>Another thing I really like on the performance point by the way is the FastConnect feature in OCI … to help users make sure they’re always getting in and getting the speed they need.</a:t>
            </a:r>
            <a:endParaRPr/>
          </a:p>
          <a:p>
            <a:pPr indent="0" lvl="0" marL="0" marR="0" rtl="0" algn="l">
              <a:lnSpc>
                <a:spcPct val="100000"/>
              </a:lnSpc>
              <a:spcBef>
                <a:spcPts val="0"/>
              </a:spcBef>
              <a:spcAft>
                <a:spcPts val="0"/>
              </a:spcAft>
              <a:buClr>
                <a:srgbClr val="FFFFFF"/>
              </a:buClr>
              <a:buSzPts val="1200"/>
              <a:buFont typeface="Arial"/>
              <a:buNone/>
            </a:pPr>
            <a:r>
              <a:t/>
            </a:r>
            <a:endParaRPr/>
          </a:p>
          <a:p>
            <a:pPr indent="0" lvl="0" marL="0" marR="0" rtl="0" algn="l">
              <a:lnSpc>
                <a:spcPct val="100000"/>
              </a:lnSpc>
              <a:spcBef>
                <a:spcPts val="0"/>
              </a:spcBef>
              <a:spcAft>
                <a:spcPts val="0"/>
              </a:spcAft>
              <a:buClr>
                <a:srgbClr val="FFFFFF"/>
              </a:buClr>
              <a:buSzPts val="1200"/>
              <a:buFont typeface="Arial"/>
              <a:buNone/>
            </a:pPr>
            <a:r>
              <a:rPr lang="en"/>
              <a:t>This goes beyond your ISP to make sure that when you’re in the OCI environment, 1) the bandwidth inside it is all yours, 2) you’re not getting nickeled and dimed on the volume of data you’re moving - which again in the Voracity world (be it ETL, migration, cleansing, masking or test data synthesis), is a LOT.</a:t>
            </a:r>
            <a:endParaRPr/>
          </a:p>
        </p:txBody>
      </p:sp>
      <p:sp>
        <p:nvSpPr>
          <p:cNvPr id="1242" name="Google Shape;1242;g6daa339de9_2_8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7" name="Shape 1247"/>
        <p:cNvGrpSpPr/>
        <p:nvPr/>
      </p:nvGrpSpPr>
      <p:grpSpPr>
        <a:xfrm>
          <a:off x="0" y="0"/>
          <a:ext cx="0" cy="0"/>
          <a:chOff x="0" y="0"/>
          <a:chExt cx="0" cy="0"/>
        </a:xfrm>
      </p:grpSpPr>
      <p:sp>
        <p:nvSpPr>
          <p:cNvPr id="1248" name="Google Shape;1248;g6daa339de9_2_835:notes"/>
          <p:cNvSpPr/>
          <p:nvPr>
            <p:ph idx="2" type="sldImg"/>
          </p:nvPr>
        </p:nvSpPr>
        <p:spPr>
          <a:xfrm>
            <a:off x="382588" y="381000"/>
            <a:ext cx="4572000" cy="257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6daa339de9_2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
              <a:t>Last but not least, Oracle’s information security compliance programs span multiple milieu you see here. These certifications combine with the data masking and re-ID risk scoring technology in Voracity. So together we can pitch confidence in the security of customer data at what should be every start and endpoint of this infrastructure. And that should continue to be true as our compliance programs expand in scope and reach.</a:t>
            </a:r>
            <a:endParaRPr/>
          </a:p>
        </p:txBody>
      </p:sp>
      <p:sp>
        <p:nvSpPr>
          <p:cNvPr id="1250" name="Google Shape;1250;g6daa339de9_2_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58595B"/>
                </a:solidFill>
              </a:rPr>
              <a:t>‹#›</a:t>
            </a:fld>
            <a:endParaRPr>
              <a:solidFill>
                <a:srgbClr val="58595B"/>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8" name="Shape 1298"/>
        <p:cNvGrpSpPr/>
        <p:nvPr/>
      </p:nvGrpSpPr>
      <p:grpSpPr>
        <a:xfrm>
          <a:off x="0" y="0"/>
          <a:ext cx="0" cy="0"/>
          <a:chOff x="0" y="0"/>
          <a:chExt cx="0" cy="0"/>
        </a:xfrm>
      </p:grpSpPr>
      <p:sp>
        <p:nvSpPr>
          <p:cNvPr id="1299" name="Google Shape;1299;g6daa339de9_2_892:notes"/>
          <p:cNvSpPr/>
          <p:nvPr>
            <p:ph idx="2" type="sldImg"/>
          </p:nvPr>
        </p:nvSpPr>
        <p:spPr>
          <a:xfrm>
            <a:off x="382588" y="381000"/>
            <a:ext cx="4572000" cy="257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0" name="Google Shape;1300;g6daa339de9_2_8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So </a:t>
            </a:r>
            <a:r>
              <a:rPr i="1" lang="en"/>
              <a:t>thanks </a:t>
            </a:r>
            <a:r>
              <a:rPr lang="en"/>
              <a:t>to Oracle handling the credits for us, and lowering the cost, complexity and risk around infrastructure for our customers, we’ve got bigger plans.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Voracity can not only be a data integration platform as a service, but also a data masking platform as a service for sensitive data, a data quality platform for dirty data, a </a:t>
            </a:r>
            <a:r>
              <a:rPr i="1" lang="en"/>
              <a:t>test </a:t>
            </a:r>
            <a:r>
              <a:rPr lang="en"/>
              <a:t>data platform for DevOps and Oracle prototypes, a big data processing platform</a:t>
            </a:r>
            <a:r>
              <a:rPr i="1" lang="en"/>
              <a:t> </a:t>
            </a:r>
            <a:r>
              <a:rPr lang="en"/>
              <a:t>when Hadoop is in play, and a data migration platform for moving schema and files from old to new.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OK, here’s the bottom line: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year, we are partnering with Oracle to platform these options -- or everything at once -- for customers who want fast, reliable, and easily scalable cloud services that they can also trust and afford. IRI feels that those are compelling, competitive, easy-to-communicate, and cost-out messages to send. And we believe that Voracity in OCI will give us more time for development, let our partners make more money on services, and shift our customers away from on-premise maintenance and money hassles and into more innovation with us.</a:t>
            </a:r>
            <a:endParaRPr/>
          </a:p>
        </p:txBody>
      </p:sp>
      <p:sp>
        <p:nvSpPr>
          <p:cNvPr id="1301" name="Google Shape;1301;g6daa339de9_2_8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5F5F5F"/>
                </a:solidFill>
              </a:rPr>
              <a:t>‹#›</a:t>
            </a:fld>
            <a:endParaRPr>
              <a:solidFill>
                <a:srgbClr val="5F5F5F"/>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3" name="Shape 1323"/>
        <p:cNvGrpSpPr/>
        <p:nvPr/>
      </p:nvGrpSpPr>
      <p:grpSpPr>
        <a:xfrm>
          <a:off x="0" y="0"/>
          <a:ext cx="0" cy="0"/>
          <a:chOff x="0" y="0"/>
          <a:chExt cx="0" cy="0"/>
        </a:xfrm>
      </p:grpSpPr>
      <p:sp>
        <p:nvSpPr>
          <p:cNvPr id="1324" name="Google Shape;1324;g6daa339de9_2_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g6daa339de9_2_9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Thanks for your time and attention here. Please find me afterwards if you want to get into this or learn more about what we’re doing. I also have this presentation and Voracity-related collateral on USB cards.</a:t>
            </a:r>
            <a:endParaRPr/>
          </a:p>
        </p:txBody>
      </p:sp>
      <p:sp>
        <p:nvSpPr>
          <p:cNvPr id="1326" name="Google Shape;1326;g6daa339de9_2_9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1" name="Shape 1331"/>
        <p:cNvGrpSpPr/>
        <p:nvPr/>
      </p:nvGrpSpPr>
      <p:grpSpPr>
        <a:xfrm>
          <a:off x="0" y="0"/>
          <a:ext cx="0" cy="0"/>
          <a:chOff x="0" y="0"/>
          <a:chExt cx="0" cy="0"/>
        </a:xfrm>
      </p:grpSpPr>
      <p:sp>
        <p:nvSpPr>
          <p:cNvPr id="1332" name="Google Shape;1332;g6daa339de9_2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g6daa339de9_2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9334" lvl="0" marL="179334" marR="0" rtl="0" algn="l">
              <a:lnSpc>
                <a:spcPct val="100000"/>
              </a:lnSpc>
              <a:spcBef>
                <a:spcPts val="0"/>
              </a:spcBef>
              <a:spcAft>
                <a:spcPts val="0"/>
              </a:spcAft>
              <a:buClr>
                <a:srgbClr val="FFFFFF"/>
              </a:buClr>
              <a:buSzPts val="1200"/>
              <a:buFont typeface="Arial"/>
              <a:buNone/>
            </a:pPr>
            <a:r>
              <a:rPr lang="en"/>
              <a:t>Additional information on Innovative Routines International (IRI), IRI Voracity, and OCI</a:t>
            </a:r>
            <a:endParaRPr/>
          </a:p>
        </p:txBody>
      </p:sp>
      <p:sp>
        <p:nvSpPr>
          <p:cNvPr id="1334" name="Google Shape;1334;g6daa339de9_2_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Google Shape;1338;g6daa339de9_2_9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g6daa339de9_2_9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more information see </a:t>
            </a:r>
            <a:r>
              <a:rPr lang="en" u="sng">
                <a:solidFill>
                  <a:schemeClr val="hlink"/>
                </a:solidFill>
                <a:hlinkClick r:id="rId2"/>
              </a:rPr>
              <a:t>https://www.iri.com/company/about-iri-the-cosort-company/recognition</a:t>
            </a:r>
            <a:r>
              <a:rPr lang="en"/>
              <a:t> and </a:t>
            </a:r>
            <a:r>
              <a:rPr lang="en" u="sng">
                <a:solidFill>
                  <a:schemeClr val="hlink"/>
                </a:solidFill>
                <a:hlinkClick r:id="rId3"/>
              </a:rPr>
              <a:t>https://www.iri.com/customers</a:t>
            </a:r>
            <a:endParaRPr/>
          </a:p>
          <a:p>
            <a:pPr indent="0" lvl="0" marL="0" rtl="0" algn="l">
              <a:lnSpc>
                <a:spcPct val="100000"/>
              </a:lnSpc>
              <a:spcBef>
                <a:spcPts val="0"/>
              </a:spcBef>
              <a:spcAft>
                <a:spcPts val="0"/>
              </a:spcAft>
              <a:buSzPts val="1400"/>
              <a:buNone/>
            </a:pPr>
            <a:r>
              <a:t/>
            </a:r>
            <a:endParaRPr/>
          </a:p>
        </p:txBody>
      </p:sp>
      <p:sp>
        <p:nvSpPr>
          <p:cNvPr id="1340" name="Google Shape;1340;g6daa339de9_2_9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6daa339de9_2_9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7" name="Google Shape;1347;g6daa339de9_2_9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lang="en"/>
              <a:t>Oracle users have licensed those IRI software products for years to perform, speed, or combine </a:t>
            </a:r>
            <a:r>
              <a:rPr lang="en">
                <a:solidFill>
                  <a:srgbClr val="000000"/>
                </a:solidFill>
              </a:rPr>
              <a:t>one or more of these critical data processing and protection functions at scale for on-premise </a:t>
            </a:r>
            <a:r>
              <a:rPr b="1" lang="en">
                <a:solidFill>
                  <a:srgbClr val="000000"/>
                </a:solidFill>
              </a:rPr>
              <a:t>Oracle DBs</a:t>
            </a:r>
            <a:r>
              <a:rPr lang="en">
                <a:solidFill>
                  <a:srgbClr val="000000"/>
                </a:solidFill>
              </a:rPr>
              <a:t>. For details, see </a:t>
            </a:r>
            <a:r>
              <a:rPr lang="en" u="sng">
                <a:solidFill>
                  <a:schemeClr val="hlink"/>
                </a:solidFill>
                <a:hlinkClick r:id="rId2"/>
              </a:rPr>
              <a:t>https://www.iri.com/solutions/database-acceleration/oracle</a:t>
            </a:r>
            <a:r>
              <a:rPr lang="en"/>
              <a:t> and note we’re running all this on the Autonomous Oracle Database (v18) in OCI now.</a:t>
            </a:r>
            <a:endParaRPr>
              <a:solidFill>
                <a:srgbClr val="000000"/>
              </a:solidFill>
            </a:endParaRPr>
          </a:p>
          <a:p>
            <a:pPr indent="0" lvl="0" marL="0" marR="0" rtl="0" algn="l">
              <a:lnSpc>
                <a:spcPct val="100000"/>
              </a:lnSpc>
              <a:spcBef>
                <a:spcPts val="0"/>
              </a:spcBef>
              <a:spcAft>
                <a:spcPts val="0"/>
              </a:spcAft>
              <a:buClr>
                <a:srgbClr val="FFFFFF"/>
              </a:buClr>
              <a:buSzPts val="1200"/>
              <a:buFont typeface="Arial"/>
              <a:buNone/>
            </a:pPr>
            <a:r>
              <a:t/>
            </a:r>
            <a:endParaRPr/>
          </a:p>
        </p:txBody>
      </p:sp>
      <p:sp>
        <p:nvSpPr>
          <p:cNvPr id="1348" name="Google Shape;1348;g6daa339de9_2_9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9" name="Shape 1369"/>
        <p:cNvGrpSpPr/>
        <p:nvPr/>
      </p:nvGrpSpPr>
      <p:grpSpPr>
        <a:xfrm>
          <a:off x="0" y="0"/>
          <a:ext cx="0" cy="0"/>
          <a:chOff x="0" y="0"/>
          <a:chExt cx="0" cy="0"/>
        </a:xfrm>
      </p:grpSpPr>
      <p:sp>
        <p:nvSpPr>
          <p:cNvPr id="1370" name="Google Shape;1370;g6daa339de9_2_96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1" name="Google Shape;1371;g6daa339de9_2_9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IRI Voracity is a ‘total data management software platform’ that runs on-premise or in the cloud to curate the data life cycle. Voracity uniquely speeds and combines the major, mission-critical activities of data discovery, integration, migration, governance and analytics. Voracity is powered by IRI CoSort or seamlessly interchangeable Hadoop engines, and built on Eclipse.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g6daa339de9_2_96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6daa339de9_2_9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All Data Manager and Data Protector Suite products are supported in Voracity and front-ended in the same Eclipse pane of glass, IRI Workbench.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g6daa339de9_2_8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6daa339de9_2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I’m the VP of Business Development at Innovative Routines International (IRI), Inc., better known as IRI and most well known for a 42-year data transformation utility called CoSort. And no, we’re not the retail data brokering IRI in Chicago, but the privately held fast data management and data-centric security ISV up the road in Melbourne, Florida.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Anyway, I’m also the the company’s technology evangelist for our relatively new data management platform called Voracity, which is a powerful place to do ETL, data cleansing, data masking, migrate data and databases, subset and synthesize test data, and wrangle or analyze data …. on premise or in the cloud.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You can see a handful of our customers here, and more information on the tool in the appendix at the end of this slide deck, from our web site - iri.com - or on the USB cards I have.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9" name="Shape 1379"/>
        <p:cNvGrpSpPr/>
        <p:nvPr/>
      </p:nvGrpSpPr>
      <p:grpSpPr>
        <a:xfrm>
          <a:off x="0" y="0"/>
          <a:ext cx="0" cy="0"/>
          <a:chOff x="0" y="0"/>
          <a:chExt cx="0" cy="0"/>
        </a:xfrm>
      </p:grpSpPr>
      <p:sp>
        <p:nvSpPr>
          <p:cNvPr id="1380" name="Google Shape;1380;g6daa339de9_2_1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1" name="Google Shape;1381;g6daa339de9_2_1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
              <a:t>Oracle Cloud Infrastructure 2020.</a:t>
            </a:r>
            <a:endParaRPr/>
          </a:p>
        </p:txBody>
      </p:sp>
      <p:sp>
        <p:nvSpPr>
          <p:cNvPr id="1382" name="Google Shape;1382;g6daa339de9_2_1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6" name="Shape 1536"/>
        <p:cNvGrpSpPr/>
        <p:nvPr/>
      </p:nvGrpSpPr>
      <p:grpSpPr>
        <a:xfrm>
          <a:off x="0" y="0"/>
          <a:ext cx="0" cy="0"/>
          <a:chOff x="0" y="0"/>
          <a:chExt cx="0" cy="0"/>
        </a:xfrm>
      </p:grpSpPr>
      <p:sp>
        <p:nvSpPr>
          <p:cNvPr id="1537" name="Google Shape;1537;g6daa339de9_2_1464:notes"/>
          <p:cNvSpPr/>
          <p:nvPr>
            <p:ph idx="2" type="sldImg"/>
          </p:nvPr>
        </p:nvSpPr>
        <p:spPr>
          <a:xfrm>
            <a:off x="382588" y="381000"/>
            <a:ext cx="4572000" cy="25733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g6daa339de9_2_14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VPN or FastConnect options.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
              <a:t>Complete set of network services you need in the cloud with the same network flexibility you have today on-prem.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
              <a:t>Comprehensive connectivity options – </a:t>
            </a:r>
            <a:endParaRPr/>
          </a:p>
          <a:p>
            <a:pPr indent="0" lvl="0" marL="0" rtl="0" algn="l">
              <a:lnSpc>
                <a:spcPct val="100000"/>
              </a:lnSpc>
              <a:spcBef>
                <a:spcPts val="0"/>
              </a:spcBef>
              <a:spcAft>
                <a:spcPts val="0"/>
              </a:spcAft>
              <a:buSzPts val="1400"/>
              <a:buNone/>
            </a:pPr>
            <a:r>
              <a:t/>
            </a:r>
            <a:endParaRPr b="0"/>
          </a:p>
          <a:p>
            <a:pPr indent="-171450" lvl="0" marL="171450" rtl="0" algn="l">
              <a:lnSpc>
                <a:spcPct val="100000"/>
              </a:lnSpc>
              <a:spcBef>
                <a:spcPts val="0"/>
              </a:spcBef>
              <a:spcAft>
                <a:spcPts val="0"/>
              </a:spcAft>
              <a:buSzPts val="1400"/>
              <a:buFont typeface="Calibri"/>
              <a:buChar char="-"/>
            </a:pPr>
            <a:r>
              <a:rPr b="0" lang="en"/>
              <a:t>Your datacenters: Fas</a:t>
            </a:r>
            <a:r>
              <a:rPr lang="en"/>
              <a:t>Connect</a:t>
            </a:r>
            <a:r>
              <a:rPr b="0" lang="en"/>
              <a:t>, IPsec VPN </a:t>
            </a:r>
            <a:endParaRPr/>
          </a:p>
          <a:p>
            <a:pPr indent="-171450" lvl="0" marL="171450" rtl="0" algn="l">
              <a:lnSpc>
                <a:spcPct val="100000"/>
              </a:lnSpc>
              <a:spcBef>
                <a:spcPts val="0"/>
              </a:spcBef>
              <a:spcAft>
                <a:spcPts val="0"/>
              </a:spcAft>
              <a:buSzPts val="1400"/>
              <a:buFont typeface="Calibri"/>
              <a:buChar char="-"/>
            </a:pPr>
            <a:r>
              <a:rPr b="0" lang="en"/>
              <a:t>Connecting to other datacenters – Via private and secure backbone </a:t>
            </a:r>
            <a:endParaRPr/>
          </a:p>
          <a:p>
            <a:pPr indent="-171450" lvl="0" marL="171450" rtl="0" algn="l">
              <a:lnSpc>
                <a:spcPct val="100000"/>
              </a:lnSpc>
              <a:spcBef>
                <a:spcPts val="0"/>
              </a:spcBef>
              <a:spcAft>
                <a:spcPts val="0"/>
              </a:spcAft>
              <a:buSzPts val="1400"/>
              <a:buFont typeface="Calibri"/>
              <a:buChar char="-"/>
            </a:pPr>
            <a:r>
              <a:rPr b="0" lang="en"/>
              <a:t>Connecting to other clouds – Azure  </a:t>
            </a:r>
            <a:endParaRPr/>
          </a:p>
          <a:p>
            <a:pPr indent="-171450" lvl="0" marL="171450" rtl="0" algn="l">
              <a:lnSpc>
                <a:spcPct val="100000"/>
              </a:lnSpc>
              <a:spcBef>
                <a:spcPts val="0"/>
              </a:spcBef>
              <a:spcAft>
                <a:spcPts val="0"/>
              </a:spcAft>
              <a:buSzPts val="1400"/>
              <a:buFont typeface="Calibri"/>
              <a:buChar char="-"/>
            </a:pPr>
            <a:r>
              <a:rPr b="0" lang="en"/>
              <a:t>Connecting to the internet – DNS, WAF, IG </a:t>
            </a:r>
            <a:endParaRPr/>
          </a:p>
        </p:txBody>
      </p:sp>
      <p:sp>
        <p:nvSpPr>
          <p:cNvPr id="1539" name="Google Shape;1539;g6daa339de9_2_14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3" name="Shape 1053"/>
        <p:cNvGrpSpPr/>
        <p:nvPr/>
      </p:nvGrpSpPr>
      <p:grpSpPr>
        <a:xfrm>
          <a:off x="0" y="0"/>
          <a:ext cx="0" cy="0"/>
          <a:chOff x="0" y="0"/>
          <a:chExt cx="0" cy="0"/>
        </a:xfrm>
      </p:grpSpPr>
      <p:sp>
        <p:nvSpPr>
          <p:cNvPr id="1054" name="Google Shape;1054;g6daa339de9_2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6daa339de9_2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9334" lvl="0" marL="179334" marR="0" rtl="0" algn="l">
              <a:lnSpc>
                <a:spcPct val="100000"/>
              </a:lnSpc>
              <a:spcBef>
                <a:spcPts val="0"/>
              </a:spcBef>
              <a:spcAft>
                <a:spcPts val="0"/>
              </a:spcAft>
              <a:buClr>
                <a:srgbClr val="FFFFFF"/>
              </a:buClr>
              <a:buSzPts val="1200"/>
              <a:buFont typeface="Arial"/>
              <a:buNone/>
            </a:pPr>
            <a:r>
              <a:rPr lang="en"/>
              <a:t>So what are we doing with Oracle lately? We’re heading headlong into its cloud.</a:t>
            </a:r>
            <a:endParaRPr/>
          </a:p>
          <a:p>
            <a:pPr indent="-179334" lvl="0" marL="179334" marR="0" rtl="0" algn="l">
              <a:lnSpc>
                <a:spcPct val="100000"/>
              </a:lnSpc>
              <a:spcBef>
                <a:spcPts val="0"/>
              </a:spcBef>
              <a:spcAft>
                <a:spcPts val="0"/>
              </a:spcAft>
              <a:buClr>
                <a:srgbClr val="FFFFFF"/>
              </a:buClr>
              <a:buSzPts val="1200"/>
              <a:buFont typeface="Arial"/>
              <a:buNone/>
            </a:pPr>
            <a:r>
              <a:t/>
            </a:r>
            <a:endParaRPr/>
          </a:p>
          <a:p>
            <a:pPr indent="-179334" lvl="0" marL="179334" marR="0" rtl="0" algn="l">
              <a:lnSpc>
                <a:spcPct val="100000"/>
              </a:lnSpc>
              <a:spcBef>
                <a:spcPts val="0"/>
              </a:spcBef>
              <a:spcAft>
                <a:spcPts val="0"/>
              </a:spcAft>
              <a:buClr>
                <a:srgbClr val="FFFFFF"/>
              </a:buClr>
              <a:buSzPts val="1200"/>
              <a:buFont typeface="Arial"/>
              <a:buNone/>
            </a:pPr>
            <a:r>
              <a:rPr lang="en"/>
              <a:t>We’ve been selling our software on premise for more than 40 years. During that time I’ve had to keep up with pricing tools like CoSort on every Unix hardware model and Windows RAM configuration ever offered, while our engineers have spent tons of unrecompensed time in tweaking tuning, licensing, and configuration advice for our customers computers and databases. I’d like to move on, just as our customers would. </a:t>
            </a:r>
            <a:endParaRPr/>
          </a:p>
          <a:p>
            <a:pPr indent="-179334" lvl="0" marL="179334" marR="0" rtl="0" algn="l">
              <a:lnSpc>
                <a:spcPct val="100000"/>
              </a:lnSpc>
              <a:spcBef>
                <a:spcPts val="0"/>
              </a:spcBef>
              <a:spcAft>
                <a:spcPts val="0"/>
              </a:spcAft>
              <a:buClr>
                <a:srgbClr val="FFFFFF"/>
              </a:buClr>
              <a:buSzPts val="1200"/>
              <a:buFont typeface="Arial"/>
              <a:buNone/>
            </a:pPr>
            <a:r>
              <a:t/>
            </a:r>
            <a:endParaRPr/>
          </a:p>
          <a:p>
            <a:pPr indent="-179334" lvl="0" marL="179334" marR="0" rtl="0" algn="l">
              <a:lnSpc>
                <a:spcPct val="100000"/>
              </a:lnSpc>
              <a:spcBef>
                <a:spcPts val="0"/>
              </a:spcBef>
              <a:spcAft>
                <a:spcPts val="0"/>
              </a:spcAft>
              <a:buClr>
                <a:srgbClr val="FFFFFF"/>
              </a:buClr>
              <a:buSzPts val="1200"/>
              <a:buFont typeface="Arial"/>
              <a:buNone/>
            </a:pPr>
            <a:r>
              <a:rPr lang="en"/>
              <a:t>Oracle Cloud Infrastructure strikes us as more than just a way forward … it should give us a great play in the competitive, burgeoning market for platform as a service solutions.</a:t>
            </a:r>
            <a:endParaRPr/>
          </a:p>
        </p:txBody>
      </p:sp>
      <p:sp>
        <p:nvSpPr>
          <p:cNvPr id="1056" name="Google Shape;1056;g6daa339de9_2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9" name="Shape 1059"/>
        <p:cNvGrpSpPr/>
        <p:nvPr/>
      </p:nvGrpSpPr>
      <p:grpSpPr>
        <a:xfrm>
          <a:off x="0" y="0"/>
          <a:ext cx="0" cy="0"/>
          <a:chOff x="0" y="0"/>
          <a:chExt cx="0" cy="0"/>
        </a:xfrm>
      </p:grpSpPr>
      <p:sp>
        <p:nvSpPr>
          <p:cNvPr id="1060" name="Google Shape;1060;g6daa339de9_2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6daa339de9_2_3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lang="en" sz="1200"/>
              <a:t>We’re building native Platform as a Service options in Oracle so that Voracity customers can:</a:t>
            </a:r>
            <a:endParaRPr sz="1200"/>
          </a:p>
          <a:p>
            <a:pPr indent="0" lvl="0" marL="0" marR="0" rtl="0" algn="l">
              <a:lnSpc>
                <a:spcPct val="100000"/>
              </a:lnSpc>
              <a:spcBef>
                <a:spcPts val="0"/>
              </a:spcBef>
              <a:spcAft>
                <a:spcPts val="0"/>
              </a:spcAft>
              <a:buClr>
                <a:schemeClr val="dk1"/>
              </a:buClr>
              <a:buSzPts val="1400"/>
              <a:buFont typeface="Arial"/>
              <a:buNone/>
            </a:pPr>
            <a:r>
              <a:t/>
            </a:r>
            <a:endParaRPr i="0" sz="1200" u="none" cap="none" strike="noStrike"/>
          </a:p>
          <a:p>
            <a:pPr indent="-330200" lvl="0" marL="342900" marR="0" rtl="0" algn="l">
              <a:lnSpc>
                <a:spcPct val="100000"/>
              </a:lnSpc>
              <a:spcBef>
                <a:spcPts val="0"/>
              </a:spcBef>
              <a:spcAft>
                <a:spcPts val="0"/>
              </a:spcAft>
              <a:buSzPts val="1200"/>
              <a:buChar char="•"/>
            </a:pPr>
            <a:r>
              <a:rPr lang="en" sz="1200"/>
              <a:t>R</a:t>
            </a:r>
            <a:r>
              <a:rPr i="0" lang="en" sz="1200" u="none" cap="none" strike="noStrike"/>
              <a:t>educe operating costs while also reducing cloud data s</a:t>
            </a:r>
            <a:r>
              <a:rPr lang="en" sz="1200"/>
              <a:t>ecurity </a:t>
            </a:r>
            <a:r>
              <a:rPr i="0" lang="en" sz="1200" u="none" cap="none" strike="noStrike"/>
              <a:t>ris</a:t>
            </a:r>
            <a:r>
              <a:rPr lang="en" sz="1200"/>
              <a:t>ks</a:t>
            </a:r>
            <a:endParaRPr sz="1200"/>
          </a:p>
          <a:p>
            <a:pPr indent="-330200" lvl="0" marL="342900" marR="0" rtl="0" algn="l">
              <a:lnSpc>
                <a:spcPct val="100000"/>
              </a:lnSpc>
              <a:spcBef>
                <a:spcPts val="0"/>
              </a:spcBef>
              <a:spcAft>
                <a:spcPts val="0"/>
              </a:spcAft>
              <a:buSzPts val="1200"/>
              <a:buChar char="•"/>
            </a:pPr>
            <a:r>
              <a:rPr lang="en" sz="1200"/>
              <a:t>Scale their </a:t>
            </a:r>
            <a:r>
              <a:rPr lang="en" sz="1200"/>
              <a:t>operations to suit their actual needs; and, </a:t>
            </a:r>
            <a:endParaRPr sz="1200"/>
          </a:p>
          <a:p>
            <a:pPr indent="-330200" lvl="0" marL="342900" marR="0" rtl="0" algn="l">
              <a:lnSpc>
                <a:spcPct val="100000"/>
              </a:lnSpc>
              <a:spcBef>
                <a:spcPts val="0"/>
              </a:spcBef>
              <a:spcAft>
                <a:spcPts val="0"/>
              </a:spcAft>
              <a:buSzPts val="1200"/>
              <a:buChar char="•"/>
            </a:pPr>
            <a:r>
              <a:rPr lang="en" sz="1200"/>
              <a:t>Improve productivity and drive business growth by shifting the energy and expense of on-premise infrastructure and maintenance info getting more performance and better information. In other words, by m</a:t>
            </a:r>
            <a:r>
              <a:rPr lang="en" sz="1200"/>
              <a:t>oving away from the work of administration toward the business of innovation.</a:t>
            </a:r>
            <a:endParaRPr sz="1200"/>
          </a:p>
        </p:txBody>
      </p:sp>
      <p:sp>
        <p:nvSpPr>
          <p:cNvPr id="1062" name="Google Shape;1062;g6daa339de9_2_3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g6daa339de9_2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6daa339de9_2_1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200"/>
              <a:t>So which customers in particular care about these outcomes? It’s your data and database administrators</a:t>
            </a:r>
            <a:r>
              <a:rPr lang="en" sz="1200"/>
              <a:t>, and it’s your data professionals or business analysts mostly. But you may also glean later, it’s those concerned with data governance, too.</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 sz="1200"/>
              <a:t>From the data administration and IT perspective, these folks are spending more time keeping the lights on than innovating today. The Oracle Cloud helps them avoid all that work setting up RACs, and all the database and network administration stuff they do now … and instead start trying out things immediately. </a:t>
            </a:r>
            <a:endParaRPr sz="1200"/>
          </a:p>
        </p:txBody>
      </p:sp>
      <p:sp>
        <p:nvSpPr>
          <p:cNvPr id="1074" name="Google Shape;1074;g6daa339de9_2_1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6daa339de9_2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6daa339de9_2_2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solidFill>
                  <a:schemeClr val="dk1"/>
                </a:solidFill>
              </a:rPr>
              <a:t>Meanwhile, b</a:t>
            </a:r>
            <a:r>
              <a:rPr i="0" lang="en">
                <a:solidFill>
                  <a:schemeClr val="dk1"/>
                </a:solidFill>
              </a:rPr>
              <a:t>usiness teams </a:t>
            </a:r>
            <a:r>
              <a:rPr lang="en"/>
              <a:t>are putting increasing pressure on those same IT people to get help generating the insights that can drive profitability and growt</a:t>
            </a:r>
            <a:r>
              <a:rPr lang="en"/>
              <a:t>h.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Specifically, Accenture predicts the best </a:t>
            </a:r>
            <a:r>
              <a:rPr i="1" lang="en"/>
              <a:t>Finance </a:t>
            </a:r>
            <a:r>
              <a:rPr lang="en"/>
              <a:t>people will spend </a:t>
            </a:r>
            <a:r>
              <a:rPr lang="en"/>
              <a:t>up to </a:t>
            </a:r>
            <a:r>
              <a:rPr lang="en"/>
              <a:t>75% of their time on analytics to figure out how further cut costs and allocate funds to promising opportunities. They need data wrangled and delivered as fast as possible.</a:t>
            </a:r>
            <a:endParaRPr/>
          </a:p>
          <a:p>
            <a:pPr indent="0" lvl="0" marL="0" marR="0" rtl="0" algn="l">
              <a:lnSpc>
                <a:spcPct val="100000"/>
              </a:lnSpc>
              <a:spcBef>
                <a:spcPts val="600"/>
              </a:spcBef>
              <a:spcAft>
                <a:spcPts val="0"/>
              </a:spcAft>
              <a:buClr>
                <a:schemeClr val="dk1"/>
              </a:buClr>
              <a:buSzPts val="1200"/>
              <a:buFont typeface="Calibri"/>
              <a:buNone/>
            </a:pPr>
            <a:r>
              <a:rPr i="1" lang="en"/>
              <a:t>Marketing </a:t>
            </a:r>
            <a:r>
              <a:rPr lang="en"/>
              <a:t>is looking to improve customer acquisition and retention by figuring out the best ways to accelerate conversions through the right messaging and spends. Their investment in analytics is </a:t>
            </a:r>
            <a:r>
              <a:rPr lang="en" u="sng">
                <a:solidFill>
                  <a:schemeClr val="hlink"/>
                </a:solidFill>
                <a:hlinkClick r:id="rId2"/>
              </a:rPr>
              <a:t>way up</a:t>
            </a:r>
            <a:r>
              <a:rPr lang="en"/>
              <a:t>, too.</a:t>
            </a:r>
            <a:endParaRPr/>
          </a:p>
          <a:p>
            <a:pPr indent="0" lvl="0" marL="0" marR="0" rtl="0" algn="l">
              <a:lnSpc>
                <a:spcPct val="100000"/>
              </a:lnSpc>
              <a:spcBef>
                <a:spcPts val="600"/>
              </a:spcBef>
              <a:spcAft>
                <a:spcPts val="0"/>
              </a:spcAft>
              <a:buClr>
                <a:schemeClr val="dk1"/>
              </a:buClr>
              <a:buSzPts val="1200"/>
              <a:buFont typeface="Calibri"/>
              <a:buNone/>
            </a:pPr>
            <a:r>
              <a:rPr i="1" lang="en"/>
              <a:t>S</a:t>
            </a:r>
            <a:r>
              <a:rPr i="1" lang="en"/>
              <a:t>ales </a:t>
            </a:r>
            <a:r>
              <a:rPr lang="en"/>
              <a:t>teams using analytics are 4 times more productive than those who don’t, because they can figure out which prospects and customers to approach with what offering quickly, and understand the content and offers to use at each stage of the sales cycle.</a:t>
            </a:r>
            <a:endParaRPr/>
          </a:p>
          <a:p>
            <a:pPr indent="0" lvl="0" marL="0" marR="0" rtl="0" algn="l">
              <a:lnSpc>
                <a:spcPct val="100000"/>
              </a:lnSpc>
              <a:spcBef>
                <a:spcPts val="600"/>
              </a:spcBef>
              <a:spcAft>
                <a:spcPts val="0"/>
              </a:spcAft>
              <a:buClr>
                <a:schemeClr val="dk1"/>
              </a:buClr>
              <a:buSzPts val="1200"/>
              <a:buFont typeface="Calibri"/>
              <a:buNone/>
            </a:pPr>
            <a:r>
              <a:rPr i="1" lang="en"/>
              <a:t>HR </a:t>
            </a:r>
            <a:r>
              <a:rPr lang="en"/>
              <a:t>is also looking for </a:t>
            </a:r>
            <a:r>
              <a:rPr lang="en" u="sng">
                <a:solidFill>
                  <a:schemeClr val="hlink"/>
                </a:solidFill>
                <a:hlinkClick r:id="rId3"/>
              </a:rPr>
              <a:t>new insights</a:t>
            </a:r>
            <a:r>
              <a:rPr lang="en"/>
              <a:t> to help with hiring, to predict which candidates will or won’t succeed based on historical patterns, and to understand which employees should take which training courses or get some kind of intervention to head off a problem.  </a:t>
            </a:r>
            <a:endParaRPr/>
          </a:p>
          <a:p>
            <a:pPr indent="0" lvl="0" marL="0" rtl="0" algn="l">
              <a:spcBef>
                <a:spcPts val="0"/>
              </a:spcBef>
              <a:spcAft>
                <a:spcPts val="0"/>
              </a:spcAft>
              <a:buClr>
                <a:schemeClr val="dk1"/>
              </a:buClr>
              <a:buSzPts val="1200"/>
              <a:buFont typeface="Calibri"/>
              <a:buNone/>
            </a:pPr>
            <a:br>
              <a:rPr lang="en"/>
            </a:br>
            <a:r>
              <a:rPr lang="en"/>
              <a:t>So a lot of analytics should move to the cloud now so data professionals get better results.</a:t>
            </a:r>
            <a:endParaRPr/>
          </a:p>
        </p:txBody>
      </p:sp>
      <p:sp>
        <p:nvSpPr>
          <p:cNvPr id="1096" name="Google Shape;1096;g6daa339de9_2_2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g6daa339de9_2_315:notes"/>
          <p:cNvSpPr/>
          <p:nvPr>
            <p:ph idx="2" type="sldImg"/>
          </p:nvPr>
        </p:nvSpPr>
        <p:spPr>
          <a:xfrm>
            <a:off x="382588" y="381000"/>
            <a:ext cx="4572000" cy="25733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g6daa339de9_2_3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200"/>
              <a:t>To that end, in its upcoming OCI capacity, IRI Voracity will be an Integration Platform as a Service. By default, Voracity uses our CoSort engine for fast ETL and data wrangling.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 sz="1200"/>
              <a:t>The integrated, cleansed, and pre-sorted data will fast load into </a:t>
            </a:r>
            <a:r>
              <a:rPr lang="en" sz="1200"/>
              <a:t>the Autonomous Oracle Database, and from there, allow business users with access to those tables the ability to analyze and visualize their data in the Oracle A</a:t>
            </a:r>
            <a:r>
              <a:rPr lang="en" sz="1200"/>
              <a:t>nalytics Cloud (OAC). So public and private data in, good information out. Fast.</a:t>
            </a:r>
            <a:endParaRPr sz="12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t>
            </a:r>
            <a:endParaRPr/>
          </a:p>
          <a:p>
            <a:pPr indent="0" lvl="0" marL="0" rtl="0" algn="l">
              <a:lnSpc>
                <a:spcPct val="100000"/>
              </a:lnSpc>
              <a:spcBef>
                <a:spcPts val="0"/>
              </a:spcBef>
              <a:spcAft>
                <a:spcPts val="0"/>
              </a:spcAft>
              <a:buSzPts val="1400"/>
              <a:buNone/>
            </a:pPr>
            <a:r>
              <a:rPr lang="en" sz="1000"/>
              <a:t>FYR: </a:t>
            </a:r>
            <a:r>
              <a:rPr lang="en" sz="1000" u="sng">
                <a:solidFill>
                  <a:schemeClr val="hlink"/>
                </a:solidFill>
                <a:hlinkClick r:id="rId2"/>
              </a:rPr>
              <a:t>https://www.oracle.com/middleware/technologies/oracle-analytics-cloud.html</a:t>
            </a:r>
            <a:r>
              <a:rPr lang="en" sz="1000"/>
              <a:t> &amp; </a:t>
            </a:r>
            <a:r>
              <a:rPr lang="en" sz="1000" u="sng">
                <a:solidFill>
                  <a:schemeClr val="hlink"/>
                </a:solidFill>
                <a:hlinkClick r:id="rId3"/>
              </a:rPr>
              <a:t>https://apex.oracle.com/en/platform/powered-by-oracle/</a:t>
            </a:r>
            <a:endParaRPr sz="1000"/>
          </a:p>
          <a:p>
            <a:pPr indent="0" lvl="0" marL="0" rtl="0" algn="l">
              <a:lnSpc>
                <a:spcPct val="100000"/>
              </a:lnSpc>
              <a:spcBef>
                <a:spcPts val="0"/>
              </a:spcBef>
              <a:spcAft>
                <a:spcPts val="0"/>
              </a:spcAft>
              <a:buSzPts val="1400"/>
              <a:buNone/>
            </a:pPr>
            <a:r>
              <a:rPr lang="en" sz="1000"/>
              <a:t>AND, </a:t>
            </a:r>
            <a:r>
              <a:rPr lang="en" sz="1000"/>
              <a:t>The Oracle Autonomous Database is:</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t>Self-Driving –  Lower Cost &amp; Increased Productivity</a:t>
            </a:r>
            <a:endParaRPr sz="1000"/>
          </a:p>
          <a:p>
            <a:pPr indent="0" lvl="0" marL="0" rtl="0" algn="l">
              <a:lnSpc>
                <a:spcPct val="100000"/>
              </a:lnSpc>
              <a:spcBef>
                <a:spcPts val="0"/>
              </a:spcBef>
              <a:spcAft>
                <a:spcPts val="0"/>
              </a:spcAft>
              <a:buSzPts val="1400"/>
              <a:buNone/>
            </a:pPr>
            <a:r>
              <a:rPr lang="en" sz="1000"/>
              <a:t>Eliminates human labor to provision, secure, monitor, backup, recover, troubleshoot, and tune the database</a:t>
            </a:r>
            <a:endParaRPr sz="1000"/>
          </a:p>
          <a:p>
            <a:pPr indent="0" lvl="0" marL="0" rtl="0" algn="l">
              <a:lnSpc>
                <a:spcPct val="100000"/>
              </a:lnSpc>
              <a:spcBef>
                <a:spcPts val="0"/>
              </a:spcBef>
              <a:spcAft>
                <a:spcPts val="0"/>
              </a:spcAft>
              <a:buSzPts val="1400"/>
              <a:buNone/>
            </a:pPr>
            <a:r>
              <a:rPr lang="en" sz="1000"/>
              <a:t>Automatically upgrades and patches itself while running. Testing automation ensures changes are safe.</a:t>
            </a:r>
            <a:endParaRPr sz="1000"/>
          </a:p>
          <a:p>
            <a:pPr indent="0" lvl="0" marL="0" rtl="0" algn="l">
              <a:lnSpc>
                <a:spcPct val="100000"/>
              </a:lnSpc>
              <a:spcBef>
                <a:spcPts val="0"/>
              </a:spcBef>
              <a:spcAft>
                <a:spcPts val="0"/>
              </a:spcAft>
              <a:buSzPts val="1400"/>
              <a:buNone/>
            </a:pPr>
            <a:r>
              <a:rPr lang="en" sz="1000"/>
              <a:t>Elastically grows and shrinks compute or storage without downtime. Pay only for what you use. </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t>Self-Securing –  Lower Risk</a:t>
            </a:r>
            <a:endParaRPr sz="1000"/>
          </a:p>
          <a:p>
            <a:pPr indent="0" lvl="0" marL="0" rtl="0" algn="l">
              <a:lnSpc>
                <a:spcPct val="100000"/>
              </a:lnSpc>
              <a:spcBef>
                <a:spcPts val="0"/>
              </a:spcBef>
              <a:spcAft>
                <a:spcPts val="0"/>
              </a:spcAft>
              <a:buSzPts val="1400"/>
              <a:buNone/>
            </a:pPr>
            <a:r>
              <a:rPr lang="en" sz="1000"/>
              <a:t>Protection from external attacks and from malicious internal users</a:t>
            </a:r>
            <a:endParaRPr sz="1000"/>
          </a:p>
          <a:p>
            <a:pPr indent="0" lvl="0" marL="0" rtl="0" algn="l">
              <a:lnSpc>
                <a:spcPct val="100000"/>
              </a:lnSpc>
              <a:spcBef>
                <a:spcPts val="0"/>
              </a:spcBef>
              <a:spcAft>
                <a:spcPts val="0"/>
              </a:spcAft>
              <a:buSzPts val="1400"/>
              <a:buNone/>
            </a:pPr>
            <a:r>
              <a:rPr lang="en" sz="1000"/>
              <a:t>Automatically applies security updates with no downtime.   </a:t>
            </a:r>
            <a:endParaRPr sz="1000"/>
          </a:p>
          <a:p>
            <a:pPr indent="0" lvl="0" marL="0" rtl="0" algn="l">
              <a:lnSpc>
                <a:spcPct val="100000"/>
              </a:lnSpc>
              <a:spcBef>
                <a:spcPts val="0"/>
              </a:spcBef>
              <a:spcAft>
                <a:spcPts val="0"/>
              </a:spcAft>
              <a:buSzPts val="1400"/>
              <a:buNone/>
            </a:pPr>
            <a:r>
              <a:rPr lang="en" sz="1000"/>
              <a:t>Automatic encryption of all data. </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t>Self-Repairing –  Higher Availability</a:t>
            </a:r>
            <a:endParaRPr sz="1000"/>
          </a:p>
          <a:p>
            <a:pPr indent="0" lvl="0" marL="0" rtl="0" algn="l">
              <a:lnSpc>
                <a:spcPct val="100000"/>
              </a:lnSpc>
              <a:spcBef>
                <a:spcPts val="0"/>
              </a:spcBef>
              <a:spcAft>
                <a:spcPts val="0"/>
              </a:spcAft>
              <a:buSzPts val="1400"/>
              <a:buNone/>
            </a:pPr>
            <a:r>
              <a:rPr lang="en" sz="1000"/>
              <a:t>Automation eliminates administrator errors</a:t>
            </a:r>
            <a:endParaRPr sz="1000"/>
          </a:p>
          <a:p>
            <a:pPr indent="0" lvl="0" marL="0" rtl="0" algn="l">
              <a:lnSpc>
                <a:spcPct val="100000"/>
              </a:lnSpc>
              <a:spcBef>
                <a:spcPts val="0"/>
              </a:spcBef>
              <a:spcAft>
                <a:spcPts val="0"/>
              </a:spcAft>
              <a:buSzPts val="1400"/>
              <a:buNone/>
            </a:pPr>
            <a:r>
              <a:rPr lang="en" sz="1000"/>
              <a:t>SLA Guarantees 99.995% availability. Less than 30 minutes downtime per year including planned maintenance</a:t>
            </a:r>
            <a:endParaRPr sz="1000"/>
          </a:p>
          <a:p>
            <a:pPr indent="0" lvl="0" marL="0" rtl="0" algn="l">
              <a:lnSpc>
                <a:spcPct val="100000"/>
              </a:lnSpc>
              <a:spcBef>
                <a:spcPts val="0"/>
              </a:spcBef>
              <a:spcAft>
                <a:spcPts val="0"/>
              </a:spcAft>
              <a:buSzPts val="1400"/>
              <a:buNone/>
            </a:pPr>
            <a:r>
              <a:t/>
            </a:r>
            <a:endParaRPr/>
          </a:p>
        </p:txBody>
      </p:sp>
      <p:sp>
        <p:nvSpPr>
          <p:cNvPr id="1130" name="Google Shape;1130;g6daa339de9_2_3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solidFill>
                  <a:srgbClr val="5F5F5F"/>
                </a:solidFill>
              </a:rPr>
              <a:t>‹#›</a:t>
            </a:fld>
            <a:endParaRPr>
              <a:solidFill>
                <a:srgbClr val="5F5F5F"/>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8" name="Shape 1198"/>
        <p:cNvGrpSpPr/>
        <p:nvPr/>
      </p:nvGrpSpPr>
      <p:grpSpPr>
        <a:xfrm>
          <a:off x="0" y="0"/>
          <a:ext cx="0" cy="0"/>
          <a:chOff x="0" y="0"/>
          <a:chExt cx="0" cy="0"/>
        </a:xfrm>
      </p:grpSpPr>
      <p:sp>
        <p:nvSpPr>
          <p:cNvPr id="1199" name="Google Shape;1199;g6daa339de9_2_732:notes"/>
          <p:cNvSpPr/>
          <p:nvPr>
            <p:ph idx="2" type="sldImg"/>
          </p:nvPr>
        </p:nvSpPr>
        <p:spPr>
          <a:xfrm>
            <a:off x="382588" y="381000"/>
            <a:ext cx="4572000" cy="25733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g6daa339de9_2_7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114300" marR="0" rtl="0" algn="l">
              <a:lnSpc>
                <a:spcPct val="100000"/>
              </a:lnSpc>
              <a:spcBef>
                <a:spcPts val="0"/>
              </a:spcBef>
              <a:spcAft>
                <a:spcPts val="0"/>
              </a:spcAft>
              <a:buClr>
                <a:schemeClr val="dk1"/>
              </a:buClr>
              <a:buSzPts val="1050"/>
              <a:buFont typeface="Calibri"/>
              <a:buNone/>
            </a:pPr>
            <a:r>
              <a:rPr lang="en">
                <a:solidFill>
                  <a:schemeClr val="dk1"/>
                </a:solidFill>
              </a:rPr>
              <a:t>By combining the </a:t>
            </a:r>
            <a:r>
              <a:rPr lang="en"/>
              <a:t>Oracle </a:t>
            </a:r>
            <a:r>
              <a:rPr lang="en">
                <a:solidFill>
                  <a:schemeClr val="dk1"/>
                </a:solidFill>
              </a:rPr>
              <a:t>cloud database and </a:t>
            </a:r>
            <a:r>
              <a:rPr lang="en"/>
              <a:t>Voracity as a service offering in the same environment, these customers can lift and shift these analytic workflows -- and all the preparation for them -- into a much less expensive operating platform … both short and long-term.</a:t>
            </a:r>
            <a:endParaRPr/>
          </a:p>
          <a:p>
            <a:pPr indent="0" lvl="1" marL="114300" marR="0" rtl="0" algn="l">
              <a:lnSpc>
                <a:spcPct val="100000"/>
              </a:lnSpc>
              <a:spcBef>
                <a:spcPts val="0"/>
              </a:spcBef>
              <a:spcAft>
                <a:spcPts val="0"/>
              </a:spcAft>
              <a:buClr>
                <a:schemeClr val="dk1"/>
              </a:buClr>
              <a:buSzPts val="1050"/>
              <a:buFont typeface="Calibri"/>
              <a:buNone/>
            </a:pPr>
            <a:r>
              <a:t/>
            </a:r>
            <a:endParaRPr/>
          </a:p>
          <a:p>
            <a:pPr indent="0" lvl="1" marL="114300" marR="0" rtl="0" algn="l">
              <a:lnSpc>
                <a:spcPct val="100000"/>
              </a:lnSpc>
              <a:spcBef>
                <a:spcPts val="0"/>
              </a:spcBef>
              <a:spcAft>
                <a:spcPts val="0"/>
              </a:spcAft>
              <a:buClr>
                <a:schemeClr val="dk1"/>
              </a:buClr>
              <a:buSzPts val="1050"/>
              <a:buFont typeface="Calibri"/>
              <a:buNone/>
            </a:pPr>
            <a:r>
              <a:rPr lang="en"/>
              <a:t>Obviously in the short term, they can spin jobs up much faster by not having to procure, configure, and secure all the hardware, networking, and software components involved on-premise - because it’s already staged in the cloud ready to go.</a:t>
            </a:r>
            <a:endParaRPr/>
          </a:p>
          <a:p>
            <a:pPr indent="0" lvl="1" marL="114300" marR="0" rtl="0" algn="l">
              <a:lnSpc>
                <a:spcPct val="100000"/>
              </a:lnSpc>
              <a:spcBef>
                <a:spcPts val="600"/>
              </a:spcBef>
              <a:spcAft>
                <a:spcPts val="0"/>
              </a:spcAft>
              <a:buClr>
                <a:schemeClr val="dk1"/>
              </a:buClr>
              <a:buSzPts val="1050"/>
              <a:buFont typeface="Calibri"/>
              <a:buNone/>
            </a:pPr>
            <a:r>
              <a:rPr lang="en">
                <a:solidFill>
                  <a:schemeClr val="dk1"/>
                </a:solidFill>
              </a:rPr>
              <a:t>Plus, everything Voracity offers by way of </a:t>
            </a:r>
            <a:r>
              <a:rPr lang="en" u="sng">
                <a:solidFill>
                  <a:schemeClr val="hlink"/>
                </a:solidFill>
                <a:hlinkClick r:id="rId2"/>
              </a:rPr>
              <a:t>data discovery, integration, migration, governance, and analytics</a:t>
            </a:r>
            <a:r>
              <a:rPr lang="en">
                <a:solidFill>
                  <a:schemeClr val="dk1"/>
                </a:solidFill>
              </a:rPr>
              <a:t> is built in, and so is everything they’d need do with Oracle and other apps. All these things are covered under OCI’s </a:t>
            </a:r>
            <a:r>
              <a:rPr lang="en">
                <a:solidFill>
                  <a:schemeClr val="dk1"/>
                </a:solidFill>
              </a:rPr>
              <a:t>universal credit system, too.</a:t>
            </a:r>
            <a:r>
              <a:rPr lang="en">
                <a:solidFill>
                  <a:schemeClr val="dk1"/>
                </a:solidFill>
              </a:rPr>
              <a:t> </a:t>
            </a:r>
            <a:endParaRPr>
              <a:solidFill>
                <a:schemeClr val="dk1"/>
              </a:solidFill>
            </a:endParaRPr>
          </a:p>
          <a:p>
            <a:pPr indent="0" lvl="1" marL="114300" marR="0" rtl="0" algn="l">
              <a:lnSpc>
                <a:spcPct val="100000"/>
              </a:lnSpc>
              <a:spcBef>
                <a:spcPts val="600"/>
              </a:spcBef>
              <a:spcAft>
                <a:spcPts val="0"/>
              </a:spcAft>
              <a:buClr>
                <a:schemeClr val="dk1"/>
              </a:buClr>
              <a:buSzPts val="1050"/>
              <a:buFont typeface="Calibri"/>
              <a:buNone/>
            </a:pPr>
            <a:br>
              <a:rPr lang="en">
                <a:solidFill>
                  <a:schemeClr val="dk1"/>
                </a:solidFill>
              </a:rPr>
            </a:br>
            <a:r>
              <a:rPr lang="en">
                <a:solidFill>
                  <a:schemeClr val="dk1"/>
                </a:solidFill>
              </a:rPr>
              <a:t>In terms of reliability, OCI provides very competitive SLAs for availability, performance, and manageability. Multiple data protection protocols are also part of the infrastructure, as is disaster recovery to assure business continuity … not to mention the autonomous nature of the operating system and database which removes failure points and security holes. </a:t>
            </a:r>
            <a:endParaRPr>
              <a:solidFill>
                <a:schemeClr val="dk1"/>
              </a:solidFill>
            </a:endParaRPr>
          </a:p>
          <a:p>
            <a:pPr indent="0" lvl="1" marL="114300" marR="0" rtl="0" algn="l">
              <a:lnSpc>
                <a:spcPct val="100000"/>
              </a:lnSpc>
              <a:spcBef>
                <a:spcPts val="600"/>
              </a:spcBef>
              <a:spcAft>
                <a:spcPts val="0"/>
              </a:spcAft>
              <a:buClr>
                <a:schemeClr val="dk1"/>
              </a:buClr>
              <a:buSzPts val="1050"/>
              <a:buFont typeface="Calibri"/>
              <a:buNone/>
            </a:pPr>
            <a:r>
              <a:rPr lang="en"/>
              <a:t>But I think the bottom line again is the improvement in decision speed that results from the combination of fast data preparation in IRI Voracity and the power of the Oracle cloud database and analytics systems in OCI.</a:t>
            </a:r>
            <a:endParaRPr b="1">
              <a:solidFill>
                <a:schemeClr val="dk1"/>
              </a:solidFill>
            </a:endParaRPr>
          </a:p>
        </p:txBody>
      </p:sp>
      <p:sp>
        <p:nvSpPr>
          <p:cNvPr id="1201" name="Google Shape;1201;g6daa339de9_2_7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 sz="1800">
                <a:solidFill>
                  <a:srgbClr val="5F5F5F"/>
                </a:solidFill>
              </a:rPr>
              <a:t>‹#›</a:t>
            </a:fld>
            <a:endParaRPr sz="1800">
              <a:solidFill>
                <a:srgbClr val="5F5F5F"/>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0" name="Shape 1210"/>
        <p:cNvGrpSpPr/>
        <p:nvPr/>
      </p:nvGrpSpPr>
      <p:grpSpPr>
        <a:xfrm>
          <a:off x="0" y="0"/>
          <a:ext cx="0" cy="0"/>
          <a:chOff x="0" y="0"/>
          <a:chExt cx="0" cy="0"/>
        </a:xfrm>
      </p:grpSpPr>
      <p:sp>
        <p:nvSpPr>
          <p:cNvPr id="1211" name="Google Shape;1211;g6daa339de9_2_8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Just for a bit more detail on some of those points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Oracle’s Universal Credits make PaaS solutions on OCI easier to metric, and unify from a cost standpoint worldwide. When you look at all the ways you can license Voracity or its component products on premise today, it can be complicated as I mentioned earlier. I’m looking forward to a simpler pricing and revenue accounting in this cloud model … for us and our resellers.</a:t>
            </a:r>
            <a:endParaRPr/>
          </a:p>
        </p:txBody>
      </p:sp>
      <p:sp>
        <p:nvSpPr>
          <p:cNvPr id="1212" name="Google Shape;1212;g6daa339de9_2_8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0.jpg"/><Relationship Id="rId3" Type="http://schemas.openxmlformats.org/officeDocument/2006/relationships/image" Target="../media/image6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2.png"/><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6.jpg"/><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7.png"/><Relationship Id="rId3" Type="http://schemas.openxmlformats.org/officeDocument/2006/relationships/image" Target="../media/image61.png"/><Relationship Id="rId4" Type="http://schemas.openxmlformats.org/officeDocument/2006/relationships/image" Target="../media/image5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jp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 Id="rId3" Type="http://schemas.openxmlformats.org/officeDocument/2006/relationships/image" Target="../media/image13.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 Id="rId3"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 Id="rId3" Type="http://schemas.openxmlformats.org/officeDocument/2006/relationships/image" Target="../media/image32.jpg"/><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 Id="rId3" Type="http://schemas.openxmlformats.org/officeDocument/2006/relationships/image" Target="../media/image3.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 Id="rId3" Type="http://schemas.openxmlformats.org/officeDocument/2006/relationships/image" Target="../media/image29.jp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25.jp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27.jp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24.jpg"/><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30.jp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33.jpg"/><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34.jp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36.jpg"/><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47.jp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jpg"/><Relationship Id="rId3"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jpg"/><Relationship Id="rId3"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jpg"/><Relationship Id="rId3"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jpg"/><Relationship Id="rId3"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jpg"/><Relationship Id="rId3"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 Id="rId3" Type="http://schemas.openxmlformats.org/officeDocument/2006/relationships/image" Target="../media/image44.jpg"/><Relationship Id="rId4" Type="http://schemas.openxmlformats.org/officeDocument/2006/relationships/image" Target="../media/image3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jpg"/><Relationship Id="rId3" Type="http://schemas.openxmlformats.org/officeDocument/2006/relationships/image" Target="../media/image3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5.png"/><Relationship Id="rId3" Type="http://schemas.openxmlformats.org/officeDocument/2006/relationships/image" Target="../media/image4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5.png"/><Relationship Id="rId3" Type="http://schemas.openxmlformats.org/officeDocument/2006/relationships/image" Target="../media/image4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8.png"/><Relationship Id="rId3"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 Id="rId3" Type="http://schemas.openxmlformats.org/officeDocument/2006/relationships/image" Target="../media/image3.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 Id="rId3" Type="http://schemas.openxmlformats.org/officeDocument/2006/relationships/image" Target="../media/image13.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9.jpg"/><Relationship Id="rId3" Type="http://schemas.openxmlformats.org/officeDocument/2006/relationships/image" Target="../media/image51.png"/><Relationship Id="rId4" Type="http://schemas.openxmlformats.org/officeDocument/2006/relationships/image" Target="../media/image3.png"/><Relationship Id="rId5"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4.png"/><Relationship Id="rId3" Type="http://schemas.openxmlformats.org/officeDocument/2006/relationships/image" Target="../media/image49.jpg"/><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9.png"/><Relationship Id="rId3" Type="http://schemas.openxmlformats.org/officeDocument/2006/relationships/image" Target="../media/image5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6.jpg"/><Relationship Id="rId3" Type="http://schemas.openxmlformats.org/officeDocument/2006/relationships/image" Target="../media/image5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0.png"/><Relationship Id="rId3" Type="http://schemas.openxmlformats.org/officeDocument/2006/relationships/image" Target="../media/image53.jpg"/><Relationship Id="rId4" Type="http://schemas.openxmlformats.org/officeDocument/2006/relationships/image" Target="../media/image5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0.jpg"/><Relationship Id="rId3" Type="http://schemas.openxmlformats.org/officeDocument/2006/relationships/image" Target="../media/image6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2.png"/><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6.jpg"/><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7.png"/><Relationship Id="rId3" Type="http://schemas.openxmlformats.org/officeDocument/2006/relationships/image" Target="../media/image61.png"/><Relationship Id="rId4" Type="http://schemas.openxmlformats.org/officeDocument/2006/relationships/image" Target="../media/image5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0.png"/><Relationship Id="rId3" Type="http://schemas.openxmlformats.org/officeDocument/2006/relationships/image" Target="../media/image53.jpg"/><Relationship Id="rId4" Type="http://schemas.openxmlformats.org/officeDocument/2006/relationships/image" Target="../media/image65.png"/><Relationship Id="rId5" Type="http://schemas.openxmlformats.org/officeDocument/2006/relationships/image" Target="../media/image64.png"/><Relationship Id="rId6" Type="http://schemas.openxmlformats.org/officeDocument/2006/relationships/image" Target="../media/image5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0.png"/><Relationship Id="rId3" Type="http://schemas.openxmlformats.org/officeDocument/2006/relationships/image" Target="../media/image53.jpg"/><Relationship Id="rId4" Type="http://schemas.openxmlformats.org/officeDocument/2006/relationships/image" Target="../media/image68.png"/><Relationship Id="rId5" Type="http://schemas.openxmlformats.org/officeDocument/2006/relationships/image" Target="../media/image5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 Id="rId3" Type="http://schemas.openxmlformats.org/officeDocument/2006/relationships/image" Target="../media/image50.jpg"/><Relationship Id="rId4" Type="http://schemas.openxmlformats.org/officeDocument/2006/relationships/image" Target="../media/image5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9.png"/><Relationship Id="rId3" Type="http://schemas.openxmlformats.org/officeDocument/2006/relationships/image" Target="../media/image5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6.jpg"/><Relationship Id="rId3" Type="http://schemas.openxmlformats.org/officeDocument/2006/relationships/image" Target="../media/image5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0.png"/><Relationship Id="rId3" Type="http://schemas.openxmlformats.org/officeDocument/2006/relationships/image" Target="../media/image53.jpg"/><Relationship Id="rId4" Type="http://schemas.openxmlformats.org/officeDocument/2006/relationships/image" Target="../media/image5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Cover " showMasterSp="0">
  <p:cSld name="Light Cover ">
    <p:bg>
      <p:bgPr>
        <a:solidFill>
          <a:schemeClr val="lt2"/>
        </a:solidFill>
      </p:bgPr>
    </p:bg>
    <p:spTree>
      <p:nvGrpSpPr>
        <p:cNvPr id="948" name="Shape 948"/>
        <p:cNvGrpSpPr/>
        <p:nvPr/>
      </p:nvGrpSpPr>
      <p:grpSpPr>
        <a:xfrm>
          <a:off x="0" y="0"/>
          <a:ext cx="0" cy="0"/>
          <a:chOff x="0" y="0"/>
          <a:chExt cx="0" cy="0"/>
        </a:xfrm>
      </p:grpSpPr>
      <p:pic>
        <p:nvPicPr>
          <p:cNvPr id="949" name="Google Shape;949;p109"/>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950" name="Google Shape;950;p109"/>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951" name="Google Shape;951;p109"/>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952" name="Google Shape;952;p109"/>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953" name="Google Shape;953;p109"/>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954" name="Google Shape;954;p109"/>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955" name="Google Shape;955;p109"/>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956" name="Google Shape;956;p109"/>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with picture border" showMasterSp="0">
  <p:cSld name="Light Title slide with picture border">
    <p:bg>
      <p:bgPr>
        <a:solidFill>
          <a:schemeClr val="lt2"/>
        </a:solidFill>
      </p:bgPr>
    </p:bg>
    <p:spTree>
      <p:nvGrpSpPr>
        <p:cNvPr id="957" name="Shape 957"/>
        <p:cNvGrpSpPr/>
        <p:nvPr/>
      </p:nvGrpSpPr>
      <p:grpSpPr>
        <a:xfrm>
          <a:off x="0" y="0"/>
          <a:ext cx="0" cy="0"/>
          <a:chOff x="0" y="0"/>
          <a:chExt cx="0" cy="0"/>
        </a:xfrm>
      </p:grpSpPr>
      <p:pic>
        <p:nvPicPr>
          <p:cNvPr id="958" name="Google Shape;958;p110"/>
          <p:cNvPicPr preferRelativeResize="0"/>
          <p:nvPr/>
        </p:nvPicPr>
        <p:blipFill rotWithShape="1">
          <a:blip r:embed="rId2">
            <a:alphaModFix/>
          </a:blip>
          <a:srcRect b="0" l="0" r="0" t="0"/>
          <a:stretch/>
        </p:blipFill>
        <p:spPr>
          <a:xfrm>
            <a:off x="3571" y="0"/>
            <a:ext cx="9136855"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959" name="Google Shape;959;p110"/>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sp>
        <p:nvSpPr>
          <p:cNvPr id="960" name="Google Shape;960;p110"/>
          <p:cNvSpPr txBox="1"/>
          <p:nvPr>
            <p:ph idx="1" type="body"/>
          </p:nvPr>
        </p:nvSpPr>
        <p:spPr>
          <a:xfrm>
            <a:off x="790209" y="2919395"/>
            <a:ext cx="7554976" cy="1372635"/>
          </a:xfrm>
          <a:prstGeom prst="rect">
            <a:avLst/>
          </a:prstGeom>
          <a:noFill/>
          <a:ln>
            <a:noFill/>
          </a:ln>
        </p:spPr>
        <p:txBody>
          <a:bodyPr anchorCtr="0" anchor="t" bIns="34275" lIns="0" spcFirstLastPara="1" rIns="0" wrap="square" tIns="34275">
            <a:noAutofit/>
          </a:bodyPr>
          <a:lstStyle>
            <a:lvl1pPr indent="-228600" lvl="0" marL="457200" algn="l">
              <a:lnSpc>
                <a:spcPct val="87500"/>
              </a:lnSpc>
              <a:spcBef>
                <a:spcPts val="800"/>
              </a:spcBef>
              <a:spcAft>
                <a:spcPts val="0"/>
              </a:spcAft>
              <a:buClr>
                <a:srgbClr val="A87805"/>
              </a:buClr>
              <a:buSzPts val="1200"/>
              <a:buFont typeface="Georgia"/>
              <a:buNone/>
              <a:defRPr b="0" i="0" sz="1200">
                <a:solidFill>
                  <a:srgbClr val="A87805"/>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298450" lvl="4" marL="2286000" algn="l">
              <a:lnSpc>
                <a:spcPct val="90000"/>
              </a:lnSpc>
              <a:spcBef>
                <a:spcPts val="400"/>
              </a:spcBef>
              <a:spcAft>
                <a:spcPts val="0"/>
              </a:spcAft>
              <a:buClr>
                <a:schemeClr val="dk1"/>
              </a:buClr>
              <a:buSzPts val="11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1" name="Google Shape;961;p110"/>
          <p:cNvSpPr txBox="1"/>
          <p:nvPr>
            <p:ph type="title"/>
          </p:nvPr>
        </p:nvSpPr>
        <p:spPr>
          <a:xfrm>
            <a:off x="787926" y="1701147"/>
            <a:ext cx="7557258" cy="682486"/>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2" name="Google Shape;962;p110"/>
          <p:cNvSpPr txBox="1"/>
          <p:nvPr>
            <p:ph idx="2" type="body"/>
          </p:nvPr>
        </p:nvSpPr>
        <p:spPr>
          <a:xfrm>
            <a:off x="787926" y="2410726"/>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963" name="Google Shape;963;p110"/>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964" name="Google Shape;964;p110"/>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65" name="Google Shape;965;p110"/>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966" name="Google Shape;966;p110"/>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67" name="Google Shape;967;p110"/>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968" name="Google Shape;968;p110"/>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69" name="Google Shape;969;p110"/>
          <p:cNvPicPr preferRelativeResize="0"/>
          <p:nvPr/>
        </p:nvPicPr>
        <p:blipFill rotWithShape="1">
          <a:blip r:embed="rId5">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with border 2" showMasterSp="0">
  <p:cSld name="Light Title slide with border 2">
    <p:bg>
      <p:bgPr>
        <a:solidFill>
          <a:schemeClr val="lt2"/>
        </a:solidFill>
      </p:bgPr>
    </p:bg>
    <p:spTree>
      <p:nvGrpSpPr>
        <p:cNvPr id="970" name="Shape 970"/>
        <p:cNvGrpSpPr/>
        <p:nvPr/>
      </p:nvGrpSpPr>
      <p:grpSpPr>
        <a:xfrm>
          <a:off x="0" y="0"/>
          <a:ext cx="0" cy="0"/>
          <a:chOff x="0" y="0"/>
          <a:chExt cx="0" cy="0"/>
        </a:xfrm>
      </p:grpSpPr>
      <p:pic>
        <p:nvPicPr>
          <p:cNvPr descr="A picture containing table, elephant, clothing&#10;&#10;Description automatically generated" id="971" name="Google Shape;971;p111"/>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sp>
        <p:nvSpPr>
          <p:cNvPr id="972" name="Google Shape;972;p111"/>
          <p:cNvSpPr txBox="1"/>
          <p:nvPr>
            <p:ph type="title"/>
          </p:nvPr>
        </p:nvSpPr>
        <p:spPr>
          <a:xfrm>
            <a:off x="787926" y="2188694"/>
            <a:ext cx="7557258" cy="682486"/>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000"/>
              <a:buFont typeface="Georgia"/>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3" name="Google Shape;973;p111"/>
          <p:cNvSpPr txBox="1"/>
          <p:nvPr>
            <p:ph idx="1" type="body"/>
          </p:nvPr>
        </p:nvSpPr>
        <p:spPr>
          <a:xfrm>
            <a:off x="787926" y="2898273"/>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974" name="Google Shape;974;p111"/>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75" name="Google Shape;975;p111"/>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descr="A picture containing table, elephant, clothing&#10;&#10;Description automatically generated" id="976" name="Google Shape;976;p111"/>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977" name="Google Shape;977;p111"/>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78" name="Google Shape;978;p111"/>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descr="A picture containing table, elephant, clothing&#10;&#10;Description automatically generated" id="979" name="Google Shape;979;p111"/>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980" name="Google Shape;980;p111"/>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81" name="Google Shape;981;p111"/>
          <p:cNvPicPr preferRelativeResize="0"/>
          <p:nvPr/>
        </p:nvPicPr>
        <p:blipFill rotWithShape="1">
          <a:blip r:embed="rId5">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2" showMasterSp="0">
  <p:cSld name="Light Title slide 2">
    <p:bg>
      <p:bgPr>
        <a:solidFill>
          <a:schemeClr val="lt2"/>
        </a:solidFill>
      </p:bgPr>
    </p:bg>
    <p:spTree>
      <p:nvGrpSpPr>
        <p:cNvPr id="982" name="Shape 982"/>
        <p:cNvGrpSpPr/>
        <p:nvPr/>
      </p:nvGrpSpPr>
      <p:grpSpPr>
        <a:xfrm>
          <a:off x="0" y="0"/>
          <a:ext cx="0" cy="0"/>
          <a:chOff x="0" y="0"/>
          <a:chExt cx="0" cy="0"/>
        </a:xfrm>
      </p:grpSpPr>
      <p:pic>
        <p:nvPicPr>
          <p:cNvPr descr="A picture containing music, black&#10;&#10;Description automatically generated" id="983" name="Google Shape;983;p112"/>
          <p:cNvPicPr preferRelativeResize="0"/>
          <p:nvPr/>
        </p:nvPicPr>
        <p:blipFill rotWithShape="1">
          <a:blip r:embed="rId2">
            <a:alphaModFix amt="15000"/>
          </a:blip>
          <a:srcRect b="27845" l="14004" r="0" t="0"/>
          <a:stretch/>
        </p:blipFill>
        <p:spPr>
          <a:xfrm>
            <a:off x="-1" y="4250696"/>
            <a:ext cx="2855294" cy="892805"/>
          </a:xfrm>
          <a:prstGeom prst="rect">
            <a:avLst/>
          </a:prstGeom>
          <a:noFill/>
          <a:ln>
            <a:noFill/>
          </a:ln>
        </p:spPr>
      </p:pic>
      <p:pic>
        <p:nvPicPr>
          <p:cNvPr descr="A picture containing music, black&#10;&#10;Description automatically generated" id="984" name="Google Shape;984;p112"/>
          <p:cNvPicPr preferRelativeResize="0"/>
          <p:nvPr/>
        </p:nvPicPr>
        <p:blipFill rotWithShape="1">
          <a:blip r:embed="rId2">
            <a:alphaModFix amt="15000"/>
          </a:blip>
          <a:srcRect b="27845" l="14004" r="0" t="0"/>
          <a:stretch/>
        </p:blipFill>
        <p:spPr>
          <a:xfrm>
            <a:off x="-1" y="4250696"/>
            <a:ext cx="2855294" cy="892805"/>
          </a:xfrm>
          <a:prstGeom prst="rect">
            <a:avLst/>
          </a:prstGeom>
          <a:noFill/>
          <a:ln>
            <a:noFill/>
          </a:ln>
        </p:spPr>
      </p:pic>
      <p:sp>
        <p:nvSpPr>
          <p:cNvPr id="985" name="Google Shape;985;p112"/>
          <p:cNvSpPr txBox="1"/>
          <p:nvPr>
            <p:ph type="title"/>
          </p:nvPr>
        </p:nvSpPr>
        <p:spPr>
          <a:xfrm>
            <a:off x="787926" y="2188694"/>
            <a:ext cx="7557258" cy="682486"/>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000"/>
              <a:buFont typeface="Georgia"/>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86" name="Google Shape;986;p112"/>
          <p:cNvSpPr txBox="1"/>
          <p:nvPr>
            <p:ph idx="1" type="body"/>
          </p:nvPr>
        </p:nvSpPr>
        <p:spPr>
          <a:xfrm>
            <a:off x="787926" y="2898273"/>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987" name="Google Shape;987;p11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88" name="Google Shape;988;p11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89" name="Google Shape;989;p11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990" name="Google Shape;990;p112"/>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OCI Announcing BLANK" showMasterSp="0">
  <p:cSld name="4_OCI Announcing BLANK">
    <p:bg>
      <p:bgPr>
        <a:solidFill>
          <a:schemeClr val="lt2">
            <a:alpha val="92549"/>
          </a:schemeClr>
        </a:solidFill>
      </p:bgPr>
    </p:bg>
    <p:spTree>
      <p:nvGrpSpPr>
        <p:cNvPr id="991" name="Shape 991"/>
        <p:cNvGrpSpPr/>
        <p:nvPr/>
      </p:nvGrpSpPr>
      <p:grpSpPr>
        <a:xfrm>
          <a:off x="0" y="0"/>
          <a:ext cx="0" cy="0"/>
          <a:chOff x="0" y="0"/>
          <a:chExt cx="0" cy="0"/>
        </a:xfrm>
      </p:grpSpPr>
      <p:pic>
        <p:nvPicPr>
          <p:cNvPr id="992" name="Google Shape;992;p113"/>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
        <p:nvSpPr>
          <p:cNvPr id="993" name="Google Shape;993;p113"/>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94" name="Google Shape;994;p113"/>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95" name="Shape 995"/>
        <p:cNvGrpSpPr/>
        <p:nvPr/>
      </p:nvGrpSpPr>
      <p:grpSpPr>
        <a:xfrm>
          <a:off x="0" y="0"/>
          <a:ext cx="0" cy="0"/>
          <a:chOff x="0" y="0"/>
          <a:chExt cx="0" cy="0"/>
        </a:xfrm>
      </p:grpSpPr>
      <p:sp>
        <p:nvSpPr>
          <p:cNvPr id="996" name="Google Shape;996;p114"/>
          <p:cNvSpPr txBox="1"/>
          <p:nvPr>
            <p:ph type="title"/>
          </p:nvPr>
        </p:nvSpPr>
        <p:spPr>
          <a:xfrm>
            <a:off x="628651" y="273845"/>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7" name="Google Shape;997;p114"/>
          <p:cNvSpPr txBox="1"/>
          <p:nvPr>
            <p:ph idx="1" type="body"/>
          </p:nvPr>
        </p:nvSpPr>
        <p:spPr>
          <a:xfrm>
            <a:off x="628651" y="1369219"/>
            <a:ext cx="7886700" cy="3263504"/>
          </a:xfrm>
          <a:prstGeom prst="rect">
            <a:avLst/>
          </a:prstGeom>
          <a:noFill/>
          <a:ln>
            <a:noFill/>
          </a:ln>
        </p:spPr>
        <p:txBody>
          <a:bodyPr anchorCtr="0" anchor="t" bIns="34275" lIns="68575" spcFirstLastPara="1" rIns="68575" wrap="square" tIns="34275">
            <a:noAutofit/>
          </a:bodyPr>
          <a:lstStyle>
            <a:lvl1pPr indent="-292100" lvl="0" marL="457200" algn="l">
              <a:lnSpc>
                <a:spcPct val="90000"/>
              </a:lnSpc>
              <a:spcBef>
                <a:spcPts val="800"/>
              </a:spcBef>
              <a:spcAft>
                <a:spcPts val="0"/>
              </a:spcAft>
              <a:buClr>
                <a:schemeClr val="accent1"/>
              </a:buClr>
              <a:buSzPts val="1000"/>
              <a:buFont typeface="Arial"/>
              <a:buChar char="•"/>
              <a:defRPr/>
            </a:lvl1pPr>
            <a:lvl2pPr indent="-285750" lvl="1" marL="914400" algn="l">
              <a:lnSpc>
                <a:spcPct val="90000"/>
              </a:lnSpc>
              <a:spcBef>
                <a:spcPts val="400"/>
              </a:spcBef>
              <a:spcAft>
                <a:spcPts val="0"/>
              </a:spcAft>
              <a:buClr>
                <a:schemeClr val="accent1"/>
              </a:buClr>
              <a:buSzPts val="900"/>
              <a:buFont typeface="Arial"/>
              <a:buChar char="•"/>
              <a:defRPr/>
            </a:lvl2pPr>
            <a:lvl3pPr indent="-279400" lvl="2" marL="1371600" algn="l">
              <a:lnSpc>
                <a:spcPct val="90000"/>
              </a:lnSpc>
              <a:spcBef>
                <a:spcPts val="400"/>
              </a:spcBef>
              <a:spcAft>
                <a:spcPts val="0"/>
              </a:spcAft>
              <a:buClr>
                <a:schemeClr val="accent1"/>
              </a:buClr>
              <a:buSzPts val="800"/>
              <a:buFont typeface="Arial"/>
              <a:buChar char="•"/>
              <a:defRPr/>
            </a:lvl3pPr>
            <a:lvl4pPr indent="-273050" lvl="3" marL="1828800" algn="l">
              <a:lnSpc>
                <a:spcPct val="90000"/>
              </a:lnSpc>
              <a:spcBef>
                <a:spcPts val="400"/>
              </a:spcBef>
              <a:spcAft>
                <a:spcPts val="0"/>
              </a:spcAft>
              <a:buClr>
                <a:schemeClr val="accent1"/>
              </a:buClr>
              <a:buSzPts val="700"/>
              <a:buFont typeface="Arial"/>
              <a:buChar char="•"/>
              <a:defRPr/>
            </a:lvl4pPr>
            <a:lvl5pPr indent="-273050" lvl="4" marL="2286000" algn="l">
              <a:lnSpc>
                <a:spcPct val="90000"/>
              </a:lnSpc>
              <a:spcBef>
                <a:spcPts val="400"/>
              </a:spcBef>
              <a:spcAft>
                <a:spcPts val="0"/>
              </a:spcAft>
              <a:buClr>
                <a:schemeClr val="accent1"/>
              </a:buClr>
              <a:buSzPts val="700"/>
              <a:buFont typeface="Arial"/>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8" name="Google Shape;998;p114"/>
          <p:cNvSpPr txBox="1"/>
          <p:nvPr>
            <p:ph idx="11" type="ftr"/>
          </p:nvPr>
        </p:nvSpPr>
        <p:spPr>
          <a:xfrm>
            <a:off x="1004888" y="4886234"/>
            <a:ext cx="2844442"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999" name="Google Shape;999;p114"/>
          <p:cNvSpPr txBox="1"/>
          <p:nvPr>
            <p:ph idx="12" type="sldNum"/>
          </p:nvPr>
        </p:nvSpPr>
        <p:spPr>
          <a:xfrm>
            <a:off x="570965" y="4880719"/>
            <a:ext cx="433922" cy="273844"/>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Slide Textured" showMasterSp="0">
  <p:cSld name="OOW Title Slide Textured">
    <p:spTree>
      <p:nvGrpSpPr>
        <p:cNvPr id="57" name="Shape 57"/>
        <p:cNvGrpSpPr/>
        <p:nvPr/>
      </p:nvGrpSpPr>
      <p:grpSpPr>
        <a:xfrm>
          <a:off x="0" y="0"/>
          <a:ext cx="0" cy="0"/>
          <a:chOff x="0" y="0"/>
          <a:chExt cx="0" cy="0"/>
        </a:xfrm>
      </p:grpSpPr>
      <p:pic>
        <p:nvPicPr>
          <p:cNvPr descr="A picture containing table, elephant, clothing&#10;&#10;Description automatically generated" id="58" name="Google Shape;58;p14"/>
          <p:cNvPicPr preferRelativeResize="0"/>
          <p:nvPr/>
        </p:nvPicPr>
        <p:blipFill rotWithShape="1">
          <a:blip r:embed="rId2">
            <a:alphaModFix/>
          </a:blip>
          <a:srcRect b="0" l="0" r="0" t="0"/>
          <a:stretch/>
        </p:blipFill>
        <p:spPr>
          <a:xfrm>
            <a:off x="-1" y="0"/>
            <a:ext cx="9144000" cy="5143500"/>
          </a:xfrm>
          <a:prstGeom prst="rect">
            <a:avLst/>
          </a:prstGeom>
          <a:noFill/>
          <a:ln>
            <a:noFill/>
          </a:ln>
        </p:spPr>
      </p:pic>
      <p:sp>
        <p:nvSpPr>
          <p:cNvPr id="59" name="Google Shape;59;p14"/>
          <p:cNvSpPr/>
          <p:nvPr/>
        </p:nvSpPr>
        <p:spPr>
          <a:xfrm>
            <a:off x="560812" y="527339"/>
            <a:ext cx="8022375" cy="4088823"/>
          </a:xfrm>
          <a:prstGeom prst="rect">
            <a:avLst/>
          </a:prstGeom>
          <a:solidFill>
            <a:srgbClr val="E0E2E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 name="Google Shape;60;p14"/>
          <p:cNvSpPr txBox="1"/>
          <p:nvPr>
            <p:ph type="ctrTitle"/>
          </p:nvPr>
        </p:nvSpPr>
        <p:spPr>
          <a:xfrm>
            <a:off x="975581" y="1324949"/>
            <a:ext cx="5029834" cy="1080547"/>
          </a:xfrm>
          <a:prstGeom prst="rect">
            <a:avLst/>
          </a:prstGeom>
          <a:noFill/>
          <a:ln>
            <a:noFill/>
          </a:ln>
        </p:spPr>
        <p:txBody>
          <a:bodyPr anchorCtr="0" anchor="b" bIns="34275" lIns="0" spcFirstLastPara="1" rIns="0" wrap="square" tIns="34275">
            <a:noAutofit/>
          </a:bodyPr>
          <a:lstStyle>
            <a:lvl1pPr lvl="0" algn="l">
              <a:lnSpc>
                <a:spcPct val="100000"/>
              </a:lnSpc>
              <a:spcBef>
                <a:spcPts val="0"/>
              </a:spcBef>
              <a:spcAft>
                <a:spcPts val="0"/>
              </a:spcAft>
              <a:buClr>
                <a:schemeClr val="dk1"/>
              </a:buClr>
              <a:buSzPts val="3000"/>
              <a:buFont typeface="Georgia"/>
              <a:buNone/>
              <a:defRPr sz="3000">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 type="subTitle"/>
          </p:nvPr>
        </p:nvSpPr>
        <p:spPr>
          <a:xfrm>
            <a:off x="975581" y="2835820"/>
            <a:ext cx="5029834" cy="273844"/>
          </a:xfrm>
          <a:prstGeom prst="rect">
            <a:avLst/>
          </a:prstGeom>
          <a:noFill/>
          <a:ln>
            <a:noFill/>
          </a:ln>
        </p:spPr>
        <p:txBody>
          <a:bodyPr anchorCtr="0" anchor="t" bIns="34275" lIns="0" spcFirstLastPara="1" rIns="0" wrap="square" tIns="34275">
            <a:noAutofit/>
          </a:bodyPr>
          <a:lstStyle>
            <a:lvl1pPr lvl="0" algn="l">
              <a:lnSpc>
                <a:spcPct val="90000"/>
              </a:lnSpc>
              <a:spcBef>
                <a:spcPts val="800"/>
              </a:spcBef>
              <a:spcAft>
                <a:spcPts val="0"/>
              </a:spcAft>
              <a:buClr>
                <a:schemeClr val="dk1"/>
              </a:buClr>
              <a:buSzPts val="1200"/>
              <a:buNone/>
              <a:defRPr sz="1200">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2" name="Google Shape;62;p14"/>
          <p:cNvSpPr txBox="1"/>
          <p:nvPr>
            <p:ph idx="2" type="body"/>
          </p:nvPr>
        </p:nvSpPr>
        <p:spPr>
          <a:xfrm>
            <a:off x="975581" y="3208842"/>
            <a:ext cx="5029834" cy="540544"/>
          </a:xfrm>
          <a:prstGeom prst="rect">
            <a:avLst/>
          </a:prstGeom>
          <a:noFill/>
          <a:ln>
            <a:noFill/>
          </a:ln>
        </p:spPr>
        <p:txBody>
          <a:bodyPr anchorCtr="0" anchor="t" bIns="34275" lIns="0" spcFirstLastPara="1" rIns="0" wrap="square" tIns="34275">
            <a:noAutofit/>
          </a:bodyPr>
          <a:lstStyle>
            <a:lvl1pPr indent="-228600" lvl="0" marL="457200" algn="l">
              <a:lnSpc>
                <a:spcPct val="87500"/>
              </a:lnSpc>
              <a:spcBef>
                <a:spcPts val="800"/>
              </a:spcBef>
              <a:spcAft>
                <a:spcPts val="0"/>
              </a:spcAft>
              <a:buClr>
                <a:srgbClr val="988E86"/>
              </a:buClr>
              <a:buSzPts val="1200"/>
              <a:buFont typeface="Calibri"/>
              <a:buNone/>
              <a:defRPr sz="1200">
                <a:solidFill>
                  <a:srgbClr val="988E86"/>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63" name="Google Shape;63;p14"/>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pic>
        <p:nvPicPr>
          <p:cNvPr id="64" name="Google Shape;64;p14"/>
          <p:cNvPicPr preferRelativeResize="0"/>
          <p:nvPr/>
        </p:nvPicPr>
        <p:blipFill rotWithShape="1">
          <a:blip r:embed="rId4">
            <a:alphaModFix/>
          </a:blip>
          <a:srcRect b="0" l="0" r="0" t="0"/>
          <a:stretch/>
        </p:blipFill>
        <p:spPr>
          <a:xfrm>
            <a:off x="167469" y="4809516"/>
            <a:ext cx="534950" cy="291725"/>
          </a:xfrm>
          <a:prstGeom prst="rect">
            <a:avLst/>
          </a:prstGeom>
          <a:noFill/>
          <a:ln>
            <a:noFill/>
          </a:ln>
        </p:spPr>
      </p:pic>
      <p:sp>
        <p:nvSpPr>
          <p:cNvPr id="65" name="Google Shape;65;p14"/>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2020 Oracle Corporation &amp;  Innovative Routines International (IRI), Inc. All Rights Reserved.</a:t>
            </a:r>
            <a:endParaRPr b="0" i="0" sz="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E9E9E9"/>
        </a:solidFill>
      </p:bgPr>
    </p:bg>
    <p:spTree>
      <p:nvGrpSpPr>
        <p:cNvPr id="66" name="Shape 6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16"/>
          <p:cNvSpPr txBox="1"/>
          <p:nvPr>
            <p:ph type="title"/>
          </p:nvPr>
        </p:nvSpPr>
        <p:spPr>
          <a:xfrm>
            <a:off x="628650" y="273844"/>
            <a:ext cx="7886700" cy="994172"/>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heme Slide" showMasterSp="0">
  <p:cSld name="OOW Theme Slide">
    <p:spTree>
      <p:nvGrpSpPr>
        <p:cNvPr id="69" name="Shape 69"/>
        <p:cNvGrpSpPr/>
        <p:nvPr/>
      </p:nvGrpSpPr>
      <p:grpSpPr>
        <a:xfrm>
          <a:off x="0" y="0"/>
          <a:ext cx="0" cy="0"/>
          <a:chOff x="0" y="0"/>
          <a:chExt cx="0" cy="0"/>
        </a:xfrm>
      </p:grpSpPr>
      <p:pic>
        <p:nvPicPr>
          <p:cNvPr descr="A picture containing container, basket&#10;&#10;Description automatically generated" id="70" name="Google Shape;70;p17"/>
          <p:cNvPicPr preferRelativeResize="0"/>
          <p:nvPr/>
        </p:nvPicPr>
        <p:blipFill rotWithShape="1">
          <a:blip r:embed="rId2">
            <a:alphaModFix/>
          </a:blip>
          <a:srcRect b="0" l="0" r="7098" t="0"/>
          <a:stretch/>
        </p:blipFill>
        <p:spPr>
          <a:xfrm>
            <a:off x="2716618" y="160431"/>
            <a:ext cx="6427381" cy="2891687"/>
          </a:xfrm>
          <a:prstGeom prst="rect">
            <a:avLst/>
          </a:prstGeom>
          <a:noFill/>
          <a:ln>
            <a:noFill/>
          </a:ln>
        </p:spPr>
      </p:pic>
      <p:pic>
        <p:nvPicPr>
          <p:cNvPr descr="A picture containing music, black&#10;&#10;Description automatically generated" id="71" name="Google Shape;71;p17"/>
          <p:cNvPicPr preferRelativeResize="0"/>
          <p:nvPr/>
        </p:nvPicPr>
        <p:blipFill rotWithShape="1">
          <a:blip r:embed="rId3">
            <a:alphaModFix/>
          </a:blip>
          <a:srcRect b="0" l="0" r="0" t="0"/>
          <a:stretch/>
        </p:blipFill>
        <p:spPr>
          <a:xfrm>
            <a:off x="0" y="2125663"/>
            <a:ext cx="1799540" cy="1237341"/>
          </a:xfrm>
          <a:prstGeom prst="rect">
            <a:avLst/>
          </a:prstGeom>
          <a:noFill/>
          <a:ln>
            <a:noFill/>
          </a:ln>
        </p:spPr>
      </p:pic>
      <p:sp>
        <p:nvSpPr>
          <p:cNvPr id="72" name="Google Shape;72;p17"/>
          <p:cNvSpPr/>
          <p:nvPr/>
        </p:nvSpPr>
        <p:spPr>
          <a:xfrm>
            <a:off x="798549" y="4311801"/>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 name="Google Shape;73;p17"/>
          <p:cNvSpPr/>
          <p:nvPr/>
        </p:nvSpPr>
        <p:spPr>
          <a:xfrm>
            <a:off x="7699651" y="3663419"/>
            <a:ext cx="195842"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 name="Google Shape;74;p17"/>
          <p:cNvSpPr/>
          <p:nvPr/>
        </p:nvSpPr>
        <p:spPr>
          <a:xfrm>
            <a:off x="8512742" y="4119293"/>
            <a:ext cx="75620"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5" name="Google Shape;75;p17"/>
          <p:cNvSpPr/>
          <p:nvPr/>
        </p:nvSpPr>
        <p:spPr>
          <a:xfrm>
            <a:off x="8141724" y="3478771"/>
            <a:ext cx="482732"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6" name="Google Shape;76;p17"/>
          <p:cNvSpPr/>
          <p:nvPr/>
        </p:nvSpPr>
        <p:spPr>
          <a:xfrm>
            <a:off x="7992271" y="3663419"/>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7" name="Google Shape;77;p17"/>
          <p:cNvSpPr/>
          <p:nvPr/>
        </p:nvSpPr>
        <p:spPr>
          <a:xfrm>
            <a:off x="8517203" y="4120827"/>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8" name="Google Shape;78;p17"/>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
        <p:nvSpPr>
          <p:cNvPr id="79" name="Google Shape;79;p17"/>
          <p:cNvSpPr/>
          <p:nvPr/>
        </p:nvSpPr>
        <p:spPr>
          <a:xfrm>
            <a:off x="672128" y="3125400"/>
            <a:ext cx="5697713" cy="69249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23736"/>
                </a:solidFill>
                <a:latin typeface="Georgia"/>
                <a:ea typeface="Georgia"/>
                <a:cs typeface="Georgia"/>
                <a:sym typeface="Georgia"/>
              </a:rPr>
              <a:t>Oracle OpenWorld 2019</a:t>
            </a:r>
            <a:endParaRPr b="0" i="0" sz="1800" u="none" cap="none" strike="noStrike">
              <a:solidFill>
                <a:schemeClr val="dk1"/>
              </a:solidFill>
              <a:latin typeface="Calibri"/>
              <a:ea typeface="Calibri"/>
              <a:cs typeface="Calibri"/>
              <a:sym typeface="Calibri"/>
            </a:endParaRPr>
          </a:p>
        </p:txBody>
      </p:sp>
      <p:sp>
        <p:nvSpPr>
          <p:cNvPr id="80" name="Google Shape;80;p17"/>
          <p:cNvSpPr/>
          <p:nvPr/>
        </p:nvSpPr>
        <p:spPr>
          <a:xfrm>
            <a:off x="725291" y="3842287"/>
            <a:ext cx="2422298" cy="28253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accent2"/>
              </a:buClr>
              <a:buSzPts val="1500"/>
              <a:buFont typeface="Arial"/>
              <a:buNone/>
            </a:pPr>
            <a:r>
              <a:rPr b="1" i="0" lang="en" sz="1500" u="none" cap="none" strike="noStrike">
                <a:solidFill>
                  <a:schemeClr val="accent2"/>
                </a:solidFill>
                <a:latin typeface="Arial"/>
                <a:ea typeface="Arial"/>
                <a:cs typeface="Arial"/>
                <a:sym typeface="Arial"/>
              </a:rPr>
              <a:t>SAN FRANCISCO</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500"/>
                                        <p:tgtEl>
                                          <p:spTgt spid="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500"/>
                                        <p:tgtEl>
                                          <p:spTgt spid="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500"/>
                                        <p:tgtEl>
                                          <p:spTgt spid="73"/>
                                        </p:tgtEl>
                                      </p:cBhvr>
                                    </p:animEffect>
                                  </p:childTnLst>
                                </p:cTn>
                              </p:par>
                              <p:par>
                                <p:cTn fill="hold" nodeType="with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500"/>
                                        <p:tgtEl>
                                          <p:spTgt spid="74"/>
                                        </p:tgtEl>
                                      </p:cBhvr>
                                    </p:animEffect>
                                  </p:childTnLst>
                                </p:cTn>
                              </p:par>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5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Slide" showMasterSp="0">
  <p:cSld name="OOW Title Slide">
    <p:spTree>
      <p:nvGrpSpPr>
        <p:cNvPr id="81" name="Shape 81"/>
        <p:cNvGrpSpPr/>
        <p:nvPr/>
      </p:nvGrpSpPr>
      <p:grpSpPr>
        <a:xfrm>
          <a:off x="0" y="0"/>
          <a:ext cx="0" cy="0"/>
          <a:chOff x="0" y="0"/>
          <a:chExt cx="0" cy="0"/>
        </a:xfrm>
      </p:grpSpPr>
      <p:pic>
        <p:nvPicPr>
          <p:cNvPr descr="A picture containing container, basket&#10;&#10;Description automatically generated" id="82" name="Google Shape;82;p18"/>
          <p:cNvPicPr preferRelativeResize="0"/>
          <p:nvPr/>
        </p:nvPicPr>
        <p:blipFill rotWithShape="1">
          <a:blip r:embed="rId2">
            <a:alphaModFix/>
          </a:blip>
          <a:srcRect b="0" l="0" r="7098" t="0"/>
          <a:stretch/>
        </p:blipFill>
        <p:spPr>
          <a:xfrm>
            <a:off x="4245725" y="160431"/>
            <a:ext cx="4898276" cy="2203740"/>
          </a:xfrm>
          <a:prstGeom prst="rect">
            <a:avLst/>
          </a:prstGeom>
          <a:noFill/>
          <a:ln>
            <a:noFill/>
          </a:ln>
        </p:spPr>
      </p:pic>
      <p:sp>
        <p:nvSpPr>
          <p:cNvPr id="83" name="Google Shape;83;p18"/>
          <p:cNvSpPr txBox="1"/>
          <p:nvPr>
            <p:ph type="ctrTitle"/>
          </p:nvPr>
        </p:nvSpPr>
        <p:spPr>
          <a:xfrm>
            <a:off x="575531" y="1957646"/>
            <a:ext cx="5029834" cy="1080547"/>
          </a:xfrm>
          <a:prstGeom prst="rect">
            <a:avLst/>
          </a:prstGeom>
          <a:noFill/>
          <a:ln>
            <a:noFill/>
          </a:ln>
        </p:spPr>
        <p:txBody>
          <a:bodyPr anchorCtr="0" anchor="b" bIns="34275" lIns="0" spcFirstLastPara="1" rIns="0" wrap="square" tIns="34275">
            <a:noAutofit/>
          </a:bodyPr>
          <a:lstStyle>
            <a:lvl1pPr lvl="0" algn="l">
              <a:lnSpc>
                <a:spcPct val="100000"/>
              </a:lnSpc>
              <a:spcBef>
                <a:spcPts val="0"/>
              </a:spcBef>
              <a:spcAft>
                <a:spcPts val="0"/>
              </a:spcAft>
              <a:buClr>
                <a:schemeClr val="dk1"/>
              </a:buClr>
              <a:buSzPts val="3000"/>
              <a:buFont typeface="Georgia"/>
              <a:buNone/>
              <a:defRPr sz="3000">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8"/>
          <p:cNvSpPr txBox="1"/>
          <p:nvPr>
            <p:ph idx="1" type="subTitle"/>
          </p:nvPr>
        </p:nvSpPr>
        <p:spPr>
          <a:xfrm>
            <a:off x="575531" y="3468517"/>
            <a:ext cx="5029834" cy="273844"/>
          </a:xfrm>
          <a:prstGeom prst="rect">
            <a:avLst/>
          </a:prstGeom>
          <a:noFill/>
          <a:ln>
            <a:noFill/>
          </a:ln>
        </p:spPr>
        <p:txBody>
          <a:bodyPr anchorCtr="0" anchor="t" bIns="34275" lIns="0" spcFirstLastPara="1" rIns="0" wrap="square" tIns="34275">
            <a:noAutofit/>
          </a:bodyPr>
          <a:lstStyle>
            <a:lvl1pPr lvl="0" algn="l">
              <a:lnSpc>
                <a:spcPct val="90000"/>
              </a:lnSpc>
              <a:spcBef>
                <a:spcPts val="800"/>
              </a:spcBef>
              <a:spcAft>
                <a:spcPts val="0"/>
              </a:spcAft>
              <a:buClr>
                <a:schemeClr val="dk1"/>
              </a:buClr>
              <a:buSzPts val="1200"/>
              <a:buNone/>
              <a:defRPr sz="1200">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5" name="Google Shape;85;p18"/>
          <p:cNvSpPr txBox="1"/>
          <p:nvPr>
            <p:ph idx="11" type="ftr"/>
          </p:nvPr>
        </p:nvSpPr>
        <p:spPr>
          <a:xfrm>
            <a:off x="521208" y="4886233"/>
            <a:ext cx="3086100" cy="273844"/>
          </a:xfrm>
          <a:prstGeom prst="rect">
            <a:avLst/>
          </a:prstGeom>
          <a:noFill/>
          <a:ln>
            <a:noFill/>
          </a:ln>
        </p:spPr>
        <p:txBody>
          <a:bodyPr anchorCtr="0" anchor="ctr" bIns="34275" lIns="0" spcFirstLastPara="1" rIns="0"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6" name="Google Shape;86;p18"/>
          <p:cNvSpPr txBox="1"/>
          <p:nvPr>
            <p:ph idx="2" type="body"/>
          </p:nvPr>
        </p:nvSpPr>
        <p:spPr>
          <a:xfrm>
            <a:off x="575531" y="3841540"/>
            <a:ext cx="5029834" cy="540544"/>
          </a:xfrm>
          <a:prstGeom prst="rect">
            <a:avLst/>
          </a:prstGeom>
          <a:noFill/>
          <a:ln>
            <a:noFill/>
          </a:ln>
        </p:spPr>
        <p:txBody>
          <a:bodyPr anchorCtr="0" anchor="t" bIns="34275" lIns="0" spcFirstLastPara="1" rIns="0" wrap="square" tIns="34275">
            <a:noAutofit/>
          </a:bodyPr>
          <a:lstStyle>
            <a:lvl1pPr indent="-228600" lvl="0" marL="457200" algn="l">
              <a:lnSpc>
                <a:spcPct val="87500"/>
              </a:lnSpc>
              <a:spcBef>
                <a:spcPts val="800"/>
              </a:spcBef>
              <a:spcAft>
                <a:spcPts val="0"/>
              </a:spcAft>
              <a:buClr>
                <a:srgbClr val="988E86"/>
              </a:buClr>
              <a:buSzPts val="1200"/>
              <a:buFont typeface="Calibri"/>
              <a:buNone/>
              <a:defRPr sz="1200">
                <a:solidFill>
                  <a:srgbClr val="988E86"/>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picture containing music, black&#10;&#10;Description automatically generated" id="87" name="Google Shape;87;p18"/>
          <p:cNvPicPr preferRelativeResize="0"/>
          <p:nvPr/>
        </p:nvPicPr>
        <p:blipFill rotWithShape="1">
          <a:blip r:embed="rId3">
            <a:alphaModFix/>
          </a:blip>
          <a:srcRect b="0" l="0" r="0" t="0"/>
          <a:stretch/>
        </p:blipFill>
        <p:spPr>
          <a:xfrm>
            <a:off x="-1" y="780645"/>
            <a:ext cx="2148500" cy="1237341"/>
          </a:xfrm>
          <a:prstGeom prst="rect">
            <a:avLst/>
          </a:prstGeom>
          <a:noFill/>
          <a:ln>
            <a:noFill/>
          </a:ln>
        </p:spPr>
      </p:pic>
      <p:sp>
        <p:nvSpPr>
          <p:cNvPr id="88" name="Google Shape;88;p18"/>
          <p:cNvSpPr/>
          <p:nvPr/>
        </p:nvSpPr>
        <p:spPr>
          <a:xfrm>
            <a:off x="570965" y="3210067"/>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9" name="Google Shape;89;p18"/>
          <p:cNvSpPr/>
          <p:nvPr/>
        </p:nvSpPr>
        <p:spPr>
          <a:xfrm>
            <a:off x="7699651" y="3663419"/>
            <a:ext cx="195842"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0" name="Google Shape;90;p18"/>
          <p:cNvSpPr/>
          <p:nvPr/>
        </p:nvSpPr>
        <p:spPr>
          <a:xfrm>
            <a:off x="8512742" y="4119293"/>
            <a:ext cx="75620"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1" name="Google Shape;91;p18"/>
          <p:cNvSpPr/>
          <p:nvPr/>
        </p:nvSpPr>
        <p:spPr>
          <a:xfrm>
            <a:off x="8141724" y="3478771"/>
            <a:ext cx="482732"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 name="Google Shape;92;p18"/>
          <p:cNvSpPr/>
          <p:nvPr/>
        </p:nvSpPr>
        <p:spPr>
          <a:xfrm>
            <a:off x="7992271" y="3663419"/>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3" name="Google Shape;93;p18"/>
          <p:cNvSpPr/>
          <p:nvPr/>
        </p:nvSpPr>
        <p:spPr>
          <a:xfrm>
            <a:off x="8517203" y="4120827"/>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94" name="Google Shape;94;p18"/>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5" name="Shape 95"/>
        <p:cNvGrpSpPr/>
        <p:nvPr/>
      </p:nvGrpSpPr>
      <p:grpSpPr>
        <a:xfrm>
          <a:off x="0" y="0"/>
          <a:ext cx="0" cy="0"/>
          <a:chOff x="0" y="0"/>
          <a:chExt cx="0" cy="0"/>
        </a:xfrm>
      </p:grpSpPr>
      <p:sp>
        <p:nvSpPr>
          <p:cNvPr id="96" name="Google Shape;96;p19"/>
          <p:cNvSpPr txBox="1"/>
          <p:nvPr>
            <p:ph type="title"/>
          </p:nvPr>
        </p:nvSpPr>
        <p:spPr>
          <a:xfrm>
            <a:off x="628650" y="273844"/>
            <a:ext cx="7886700" cy="994172"/>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1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19"/>
          <p:cNvSpPr txBox="1"/>
          <p:nvPr>
            <p:ph idx="11" type="ftr"/>
          </p:nvPr>
        </p:nvSpPr>
        <p:spPr>
          <a:xfrm>
            <a:off x="521208" y="4886233"/>
            <a:ext cx="3086100" cy="273844"/>
          </a:xfrm>
          <a:prstGeom prst="rect">
            <a:avLst/>
          </a:prstGeom>
          <a:noFill/>
          <a:ln>
            <a:noFill/>
          </a:ln>
        </p:spPr>
        <p:txBody>
          <a:bodyPr anchorCtr="0" anchor="ctr" bIns="34275" lIns="0" spcFirstLastPara="1" rIns="0"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Section Divider 1" showMasterSp="0" type="secHead">
  <p:cSld name="SECTION_HEADER">
    <p:spTree>
      <p:nvGrpSpPr>
        <p:cNvPr id="99" name="Shape 99"/>
        <p:cNvGrpSpPr/>
        <p:nvPr/>
      </p:nvGrpSpPr>
      <p:grpSpPr>
        <a:xfrm>
          <a:off x="0" y="0"/>
          <a:ext cx="0" cy="0"/>
          <a:chOff x="0" y="0"/>
          <a:chExt cx="0" cy="0"/>
        </a:xfrm>
      </p:grpSpPr>
      <p:pic>
        <p:nvPicPr>
          <p:cNvPr descr="A picture containing container, basket&#10;&#10;Description automatically generated" id="100" name="Google Shape;100;p20"/>
          <p:cNvPicPr preferRelativeResize="0"/>
          <p:nvPr/>
        </p:nvPicPr>
        <p:blipFill rotWithShape="1">
          <a:blip r:embed="rId2">
            <a:alphaModFix/>
          </a:blip>
          <a:srcRect b="0" l="0" r="0" t="0"/>
          <a:stretch/>
        </p:blipFill>
        <p:spPr>
          <a:xfrm flipH="1">
            <a:off x="5447477" y="168355"/>
            <a:ext cx="3696523" cy="1959025"/>
          </a:xfrm>
          <a:prstGeom prst="rect">
            <a:avLst/>
          </a:prstGeom>
          <a:noFill/>
          <a:ln>
            <a:noFill/>
          </a:ln>
        </p:spPr>
      </p:pic>
      <p:pic>
        <p:nvPicPr>
          <p:cNvPr descr="A picture containing music, black&#10;&#10;Description automatically generated" id="101" name="Google Shape;101;p20"/>
          <p:cNvPicPr preferRelativeResize="0"/>
          <p:nvPr/>
        </p:nvPicPr>
        <p:blipFill rotWithShape="1">
          <a:blip r:embed="rId3">
            <a:alphaModFix amt="40000"/>
          </a:blip>
          <a:srcRect b="0" l="0" r="0" t="0"/>
          <a:stretch/>
        </p:blipFill>
        <p:spPr>
          <a:xfrm>
            <a:off x="-465034" y="4250695"/>
            <a:ext cx="3320328" cy="1237341"/>
          </a:xfrm>
          <a:prstGeom prst="rect">
            <a:avLst/>
          </a:prstGeom>
          <a:noFill/>
          <a:ln>
            <a:noFill/>
          </a:ln>
        </p:spPr>
      </p:pic>
      <p:sp>
        <p:nvSpPr>
          <p:cNvPr id="102" name="Google Shape;102;p20"/>
          <p:cNvSpPr txBox="1"/>
          <p:nvPr>
            <p:ph type="title"/>
          </p:nvPr>
        </p:nvSpPr>
        <p:spPr>
          <a:xfrm>
            <a:off x="576072" y="587269"/>
            <a:ext cx="5029293"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0"/>
          <p:cNvSpPr txBox="1"/>
          <p:nvPr>
            <p:ph idx="1" type="body"/>
          </p:nvPr>
        </p:nvSpPr>
        <p:spPr>
          <a:xfrm>
            <a:off x="576072" y="1716419"/>
            <a:ext cx="5029293" cy="2520279"/>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2"/>
              </a:buClr>
              <a:buSzPts val="2300"/>
              <a:buNone/>
              <a:defRPr b="0" i="0" sz="2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pic>
        <p:nvPicPr>
          <p:cNvPr id="104" name="Google Shape;104;p20"/>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
        <p:nvSpPr>
          <p:cNvPr id="105" name="Google Shape;105;p20"/>
          <p:cNvSpPr/>
          <p:nvPr/>
        </p:nvSpPr>
        <p:spPr>
          <a:xfrm>
            <a:off x="570965" y="1481570"/>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500"/>
                                        <p:tgtEl>
                                          <p:spTgt spid="1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Section Divider 2" showMasterSp="0">
  <p:cSld name="OOW Section Divider 2">
    <p:spTree>
      <p:nvGrpSpPr>
        <p:cNvPr id="106" name="Shape 106"/>
        <p:cNvGrpSpPr/>
        <p:nvPr/>
      </p:nvGrpSpPr>
      <p:grpSpPr>
        <a:xfrm>
          <a:off x="0" y="0"/>
          <a:ext cx="0" cy="0"/>
          <a:chOff x="0" y="0"/>
          <a:chExt cx="0" cy="0"/>
        </a:xfrm>
      </p:grpSpPr>
      <p:pic>
        <p:nvPicPr>
          <p:cNvPr descr="A close up of an animal&#10;&#10;Description automatically generated" id="107" name="Google Shape;107;p21"/>
          <p:cNvPicPr preferRelativeResize="0"/>
          <p:nvPr/>
        </p:nvPicPr>
        <p:blipFill rotWithShape="1">
          <a:blip r:embed="rId2">
            <a:alphaModFix amt="70000"/>
          </a:blip>
          <a:srcRect b="0" l="0" r="0" t="0"/>
          <a:stretch/>
        </p:blipFill>
        <p:spPr>
          <a:xfrm>
            <a:off x="4752887" y="3375562"/>
            <a:ext cx="4391113" cy="1767938"/>
          </a:xfrm>
          <a:prstGeom prst="rect">
            <a:avLst/>
          </a:prstGeom>
          <a:noFill/>
          <a:ln>
            <a:noFill/>
          </a:ln>
        </p:spPr>
      </p:pic>
      <p:pic>
        <p:nvPicPr>
          <p:cNvPr id="108" name="Google Shape;108;p21"/>
          <p:cNvPicPr preferRelativeResize="0"/>
          <p:nvPr/>
        </p:nvPicPr>
        <p:blipFill rotWithShape="1">
          <a:blip r:embed="rId3">
            <a:alphaModFix/>
          </a:blip>
          <a:srcRect b="0" l="0" r="0" t="0"/>
          <a:stretch/>
        </p:blipFill>
        <p:spPr>
          <a:xfrm>
            <a:off x="0" y="0"/>
            <a:ext cx="9144000" cy="190500"/>
          </a:xfrm>
          <a:prstGeom prst="rect">
            <a:avLst/>
          </a:prstGeom>
          <a:noFill/>
          <a:ln>
            <a:noFill/>
          </a:ln>
        </p:spPr>
      </p:pic>
      <p:sp>
        <p:nvSpPr>
          <p:cNvPr id="109" name="Google Shape;109;p21"/>
          <p:cNvSpPr txBox="1"/>
          <p:nvPr>
            <p:ph type="title"/>
          </p:nvPr>
        </p:nvSpPr>
        <p:spPr>
          <a:xfrm>
            <a:off x="576072" y="587269"/>
            <a:ext cx="5722091"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21"/>
          <p:cNvSpPr txBox="1"/>
          <p:nvPr>
            <p:ph idx="1" type="body"/>
          </p:nvPr>
        </p:nvSpPr>
        <p:spPr>
          <a:xfrm>
            <a:off x="576071" y="1716419"/>
            <a:ext cx="5722091" cy="2520279"/>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2"/>
              </a:buClr>
              <a:buSzPts val="2300"/>
              <a:buNone/>
              <a:defRPr b="0" i="0" sz="2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pic>
        <p:nvPicPr>
          <p:cNvPr id="111" name="Google Shape;111;p21"/>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
        <p:nvSpPr>
          <p:cNvPr id="112" name="Google Shape;112;p21"/>
          <p:cNvSpPr/>
          <p:nvPr/>
        </p:nvSpPr>
        <p:spPr>
          <a:xfrm>
            <a:off x="570965" y="1481570"/>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Large Bulleted List" showMasterSp="0">
  <p:cSld name="OOW Large Bulleted List">
    <p:spTree>
      <p:nvGrpSpPr>
        <p:cNvPr id="113" name="Shape 113"/>
        <p:cNvGrpSpPr/>
        <p:nvPr/>
      </p:nvGrpSpPr>
      <p:grpSpPr>
        <a:xfrm>
          <a:off x="0" y="0"/>
          <a:ext cx="0" cy="0"/>
          <a:chOff x="0" y="0"/>
          <a:chExt cx="0" cy="0"/>
        </a:xfrm>
      </p:grpSpPr>
      <p:pic>
        <p:nvPicPr>
          <p:cNvPr descr="A close up of an animal&#10;&#10;Description automatically generated" id="114" name="Google Shape;114;p22"/>
          <p:cNvPicPr preferRelativeResize="0"/>
          <p:nvPr/>
        </p:nvPicPr>
        <p:blipFill rotWithShape="1">
          <a:blip r:embed="rId2">
            <a:alphaModFix amt="70000"/>
          </a:blip>
          <a:srcRect b="0" l="0" r="0" t="0"/>
          <a:stretch/>
        </p:blipFill>
        <p:spPr>
          <a:xfrm>
            <a:off x="4752887" y="424174"/>
            <a:ext cx="4391113" cy="2377075"/>
          </a:xfrm>
          <a:prstGeom prst="rect">
            <a:avLst/>
          </a:prstGeom>
          <a:noFill/>
          <a:ln>
            <a:noFill/>
          </a:ln>
        </p:spPr>
      </p:pic>
      <p:pic>
        <p:nvPicPr>
          <p:cNvPr id="115" name="Google Shape;115;p22"/>
          <p:cNvPicPr preferRelativeResize="0"/>
          <p:nvPr/>
        </p:nvPicPr>
        <p:blipFill rotWithShape="1">
          <a:blip r:embed="rId3">
            <a:alphaModFix/>
          </a:blip>
          <a:srcRect b="0" l="0" r="0" t="0"/>
          <a:stretch/>
        </p:blipFill>
        <p:spPr>
          <a:xfrm>
            <a:off x="0" y="0"/>
            <a:ext cx="9144000" cy="190500"/>
          </a:xfrm>
          <a:prstGeom prst="rect">
            <a:avLst/>
          </a:prstGeom>
          <a:noFill/>
          <a:ln>
            <a:noFill/>
          </a:ln>
        </p:spPr>
      </p:pic>
      <p:sp>
        <p:nvSpPr>
          <p:cNvPr id="116" name="Google Shape;116;p22"/>
          <p:cNvSpPr txBox="1"/>
          <p:nvPr>
            <p:ph type="title"/>
          </p:nvPr>
        </p:nvSpPr>
        <p:spPr>
          <a:xfrm>
            <a:off x="576071" y="587269"/>
            <a:ext cx="800182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2"/>
          <p:cNvSpPr txBox="1"/>
          <p:nvPr>
            <p:ph idx="1" type="body"/>
          </p:nvPr>
        </p:nvSpPr>
        <p:spPr>
          <a:xfrm>
            <a:off x="576071" y="1716419"/>
            <a:ext cx="8001827" cy="3050843"/>
          </a:xfrm>
          <a:prstGeom prst="rect">
            <a:avLst/>
          </a:prstGeom>
          <a:noFill/>
          <a:ln>
            <a:noFill/>
          </a:ln>
        </p:spPr>
        <p:txBody>
          <a:bodyPr anchorCtr="0" anchor="t" bIns="34275" lIns="0" spcFirstLastPara="1" rIns="0" wrap="square" tIns="34275">
            <a:noAutofit/>
          </a:bodyPr>
          <a:lstStyle>
            <a:lvl1pPr indent="-330200" lvl="0" marL="457200" algn="l">
              <a:lnSpc>
                <a:spcPct val="100000"/>
              </a:lnSpc>
              <a:spcBef>
                <a:spcPts val="0"/>
              </a:spcBef>
              <a:spcAft>
                <a:spcPts val="0"/>
              </a:spcAft>
              <a:buClr>
                <a:schemeClr val="dk2"/>
              </a:buClr>
              <a:buSzPts val="1600"/>
              <a:buFont typeface="Arial"/>
              <a:buChar char="•"/>
              <a:defRPr b="0" i="0" sz="2300">
                <a:solidFill>
                  <a:schemeClr val="dk2"/>
                </a:solidFill>
                <a:latin typeface="Arial"/>
                <a:ea typeface="Arial"/>
                <a:cs typeface="Arial"/>
                <a:sym typeface="Arial"/>
              </a:defRPr>
            </a:lvl1pPr>
            <a:lvl2pPr indent="-228600" lvl="1" marL="914400" algn="l">
              <a:lnSpc>
                <a:spcPct val="90000"/>
              </a:lnSpc>
              <a:spcBef>
                <a:spcPts val="9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pic>
        <p:nvPicPr>
          <p:cNvPr id="118" name="Google Shape;118;p22"/>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
        <p:nvSpPr>
          <p:cNvPr id="119" name="Google Shape;119;p22"/>
          <p:cNvSpPr/>
          <p:nvPr/>
        </p:nvSpPr>
        <p:spPr>
          <a:xfrm>
            <a:off x="570965" y="1481570"/>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500"/>
                                        <p:tgtEl>
                                          <p:spTgt spid="1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Section Divider 04" showMasterSp="0">
  <p:cSld name="OOW Section Divider 04">
    <p:spTree>
      <p:nvGrpSpPr>
        <p:cNvPr id="120" name="Shape 120"/>
        <p:cNvGrpSpPr/>
        <p:nvPr/>
      </p:nvGrpSpPr>
      <p:grpSpPr>
        <a:xfrm>
          <a:off x="0" y="0"/>
          <a:ext cx="0" cy="0"/>
          <a:chOff x="0" y="0"/>
          <a:chExt cx="0" cy="0"/>
        </a:xfrm>
      </p:grpSpPr>
      <p:pic>
        <p:nvPicPr>
          <p:cNvPr descr="A picture containing building, clothing&#10;&#10;Description automatically generated" id="121" name="Google Shape;121;p23"/>
          <p:cNvPicPr preferRelativeResize="0"/>
          <p:nvPr/>
        </p:nvPicPr>
        <p:blipFill rotWithShape="1">
          <a:blip r:embed="rId2">
            <a:alphaModFix/>
          </a:blip>
          <a:srcRect b="0" l="0" r="0" t="0"/>
          <a:stretch/>
        </p:blipFill>
        <p:spPr>
          <a:xfrm>
            <a:off x="4572000" y="0"/>
            <a:ext cx="4572000" cy="5143500"/>
          </a:xfrm>
          <a:prstGeom prst="rect">
            <a:avLst/>
          </a:prstGeom>
          <a:noFill/>
          <a:ln>
            <a:noFill/>
          </a:ln>
        </p:spPr>
      </p:pic>
      <p:sp>
        <p:nvSpPr>
          <p:cNvPr id="122" name="Google Shape;122;p23"/>
          <p:cNvSpPr txBox="1"/>
          <p:nvPr>
            <p:ph type="title"/>
          </p:nvPr>
        </p:nvSpPr>
        <p:spPr>
          <a:xfrm>
            <a:off x="576072" y="1674335"/>
            <a:ext cx="371382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3"/>
          <p:cNvSpPr txBox="1"/>
          <p:nvPr>
            <p:ph idx="1" type="body"/>
          </p:nvPr>
        </p:nvSpPr>
        <p:spPr>
          <a:xfrm>
            <a:off x="576071" y="2803485"/>
            <a:ext cx="3713827" cy="1752562"/>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2"/>
              </a:buClr>
              <a:buSzPts val="2300"/>
              <a:buNone/>
              <a:defRPr b="0" i="0" sz="2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pic>
        <p:nvPicPr>
          <p:cNvPr id="124" name="Google Shape;124;p23"/>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sp>
        <p:nvSpPr>
          <p:cNvPr id="125" name="Google Shape;125;p23"/>
          <p:cNvSpPr/>
          <p:nvPr/>
        </p:nvSpPr>
        <p:spPr>
          <a:xfrm>
            <a:off x="570965" y="2568636"/>
            <a:ext cx="233172" cy="2743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6" name="Google Shape;126;p23"/>
          <p:cNvSpPr/>
          <p:nvPr>
            <p:ph idx="2" type="pic"/>
          </p:nvPr>
        </p:nvSpPr>
        <p:spPr>
          <a:xfrm>
            <a:off x="4572000" y="0"/>
            <a:ext cx="4572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p:cSld name="1_Title Only">
    <p:spTree>
      <p:nvGrpSpPr>
        <p:cNvPr id="127" name="Shape 127"/>
        <p:cNvGrpSpPr/>
        <p:nvPr/>
      </p:nvGrpSpPr>
      <p:grpSpPr>
        <a:xfrm>
          <a:off x="0" y="0"/>
          <a:ext cx="0" cy="0"/>
          <a:chOff x="0" y="0"/>
          <a:chExt cx="0" cy="0"/>
        </a:xfrm>
      </p:grpSpPr>
      <p:sp>
        <p:nvSpPr>
          <p:cNvPr id="128" name="Google Shape;128;p24"/>
          <p:cNvSpPr txBox="1"/>
          <p:nvPr>
            <p:ph type="title"/>
          </p:nvPr>
        </p:nvSpPr>
        <p:spPr>
          <a:xfrm>
            <a:off x="628650" y="1758399"/>
            <a:ext cx="7886700" cy="994172"/>
          </a:xfrm>
          <a:prstGeom prst="rect">
            <a:avLst/>
          </a:prstGeom>
          <a:noFill/>
          <a:ln>
            <a:noFill/>
          </a:ln>
        </p:spPr>
        <p:txBody>
          <a:bodyPr anchorCtr="0" anchor="ctr" bIns="34275" lIns="0" spcFirstLastPara="1" rIns="0" wrap="square" tIns="34275">
            <a:noAutofit/>
          </a:bodyPr>
          <a:lstStyle>
            <a:lvl1pPr lvl="0" algn="ctr">
              <a:lnSpc>
                <a:spcPct val="90000"/>
              </a:lnSpc>
              <a:spcBef>
                <a:spcPts val="0"/>
              </a:spcBef>
              <a:spcAft>
                <a:spcPts val="0"/>
              </a:spcAft>
              <a:buClr>
                <a:schemeClr val="dk1"/>
              </a:buClr>
              <a:buSzPts val="4100"/>
              <a:buFont typeface="Georgia"/>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Only" showMasterSp="0">
  <p:cSld name="Dark - Title Only">
    <p:bg>
      <p:bgPr>
        <a:solidFill>
          <a:schemeClr val="dk1"/>
        </a:solidFill>
      </p:bgPr>
    </p:bg>
    <p:spTree>
      <p:nvGrpSpPr>
        <p:cNvPr id="139" name="Shape 139"/>
        <p:cNvGrpSpPr/>
        <p:nvPr/>
      </p:nvGrpSpPr>
      <p:grpSpPr>
        <a:xfrm>
          <a:off x="0" y="0"/>
          <a:ext cx="0" cy="0"/>
          <a:chOff x="0" y="0"/>
          <a:chExt cx="0" cy="0"/>
        </a:xfrm>
      </p:grpSpPr>
      <p:pic>
        <p:nvPicPr>
          <p:cNvPr id="140" name="Google Shape;140;p27"/>
          <p:cNvPicPr preferRelativeResize="0"/>
          <p:nvPr/>
        </p:nvPicPr>
        <p:blipFill rotWithShape="1">
          <a:blip r:embed="rId2">
            <a:alphaModFix amt="50000"/>
          </a:blip>
          <a:srcRect b="0" l="0" r="48641" t="0"/>
          <a:stretch/>
        </p:blipFill>
        <p:spPr>
          <a:xfrm>
            <a:off x="7411058" y="390906"/>
            <a:ext cx="1732942" cy="1276358"/>
          </a:xfrm>
          <a:prstGeom prst="rect">
            <a:avLst/>
          </a:prstGeom>
          <a:noFill/>
          <a:ln>
            <a:noFill/>
          </a:ln>
        </p:spPr>
      </p:pic>
      <p:sp>
        <p:nvSpPr>
          <p:cNvPr id="141" name="Google Shape;141;p27"/>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42" name="Google Shape;142;p27"/>
          <p:cNvSpPr txBox="1"/>
          <p:nvPr>
            <p:ph idx="11" type="ftr"/>
          </p:nvPr>
        </p:nvSpPr>
        <p:spPr>
          <a:xfrm>
            <a:off x="845813" y="4817981"/>
            <a:ext cx="4027725" cy="2738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43" name="Google Shape;143;p27"/>
          <p:cNvCxnSpPr/>
          <p:nvPr/>
        </p:nvCxnSpPr>
        <p:spPr>
          <a:xfrm rot="10800000">
            <a:off x="576071" y="1188719"/>
            <a:ext cx="240030" cy="0"/>
          </a:xfrm>
          <a:prstGeom prst="straightConnector1">
            <a:avLst/>
          </a:prstGeom>
          <a:noFill/>
          <a:ln cap="flat" cmpd="sng" w="38100">
            <a:solidFill>
              <a:schemeClr val="accent2"/>
            </a:solidFill>
            <a:prstDash val="solid"/>
            <a:miter lim="800000"/>
            <a:headEnd len="sm" w="sm" type="none"/>
            <a:tailEnd len="sm" w="sm" type="none"/>
          </a:ln>
        </p:spPr>
      </p:cxnSp>
      <p:pic>
        <p:nvPicPr>
          <p:cNvPr id="144" name="Google Shape;144;p27"/>
          <p:cNvPicPr preferRelativeResize="0"/>
          <p:nvPr/>
        </p:nvPicPr>
        <p:blipFill rotWithShape="1">
          <a:blip r:embed="rId3">
            <a:alphaModFix/>
          </a:blip>
          <a:srcRect b="0" l="0" r="0" t="0"/>
          <a:stretch/>
        </p:blipFill>
        <p:spPr>
          <a:xfrm>
            <a:off x="0" y="0"/>
            <a:ext cx="9144000" cy="190500"/>
          </a:xfrm>
          <a:prstGeom prst="rect">
            <a:avLst/>
          </a:prstGeom>
          <a:noFill/>
          <a:ln>
            <a:noFill/>
          </a:ln>
        </p:spPr>
      </p:pic>
      <p:sp>
        <p:nvSpPr>
          <p:cNvPr id="145" name="Google Shape;145;p27"/>
          <p:cNvSpPr txBox="1"/>
          <p:nvPr>
            <p:ph idx="1" type="body"/>
          </p:nvPr>
        </p:nvSpPr>
        <p:spPr>
          <a:xfrm>
            <a:off x="571500" y="381000"/>
            <a:ext cx="8003286" cy="617220"/>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500"/>
              </a:spcBef>
              <a:spcAft>
                <a:spcPts val="0"/>
              </a:spcAft>
              <a:buClr>
                <a:schemeClr val="lt1"/>
              </a:buClr>
              <a:buSzPts val="1800"/>
              <a:buNone/>
              <a:defRPr b="1" sz="1800">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46" name="Google Shape;146;p27"/>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pic>
        <p:nvPicPr>
          <p:cNvPr id="147" name="Google Shape;147;p27"/>
          <p:cNvPicPr preferRelativeResize="0"/>
          <p:nvPr/>
        </p:nvPicPr>
        <p:blipFill rotWithShape="1">
          <a:blip r:embed="rId5">
            <a:alphaModFix/>
          </a:blip>
          <a:srcRect b="0" l="0" r="0" t="0"/>
          <a:stretch/>
        </p:blipFill>
        <p:spPr>
          <a:xfrm>
            <a:off x="167469" y="4809516"/>
            <a:ext cx="534950" cy="291725"/>
          </a:xfrm>
          <a:prstGeom prst="rect">
            <a:avLst/>
          </a:prstGeom>
          <a:noFill/>
          <a:ln>
            <a:noFill/>
          </a:ln>
        </p:spPr>
      </p:pic>
      <p:sp>
        <p:nvSpPr>
          <p:cNvPr id="148" name="Google Shape;148;p27"/>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2020 Oracle Corporation &amp;  Innovative Routines International (IRI), Inc. All Rights Reserved.</a:t>
            </a:r>
            <a:endParaRPr b="0" i="0" sz="6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Blank" showMasterSp="0">
  <p:cSld name="Dark - Blank">
    <p:bg>
      <p:bgPr>
        <a:solidFill>
          <a:schemeClr val="dk1"/>
        </a:solidFill>
      </p:bgPr>
    </p:bg>
    <p:spTree>
      <p:nvGrpSpPr>
        <p:cNvPr id="149" name="Shape 149"/>
        <p:cNvGrpSpPr/>
        <p:nvPr/>
      </p:nvGrpSpPr>
      <p:grpSpPr>
        <a:xfrm>
          <a:off x="0" y="0"/>
          <a:ext cx="0" cy="0"/>
          <a:chOff x="0" y="0"/>
          <a:chExt cx="0" cy="0"/>
        </a:xfrm>
      </p:grpSpPr>
      <p:pic>
        <p:nvPicPr>
          <p:cNvPr id="150" name="Google Shape;150;p28"/>
          <p:cNvPicPr preferRelativeResize="0"/>
          <p:nvPr/>
        </p:nvPicPr>
        <p:blipFill rotWithShape="1">
          <a:blip r:embed="rId2">
            <a:alphaModFix amt="50000"/>
          </a:blip>
          <a:srcRect b="0" l="0" r="48641" t="0"/>
          <a:stretch/>
        </p:blipFill>
        <p:spPr>
          <a:xfrm>
            <a:off x="7411058" y="390906"/>
            <a:ext cx="1732942" cy="1276358"/>
          </a:xfrm>
          <a:prstGeom prst="rect">
            <a:avLst/>
          </a:prstGeom>
          <a:noFill/>
          <a:ln>
            <a:noFill/>
          </a:ln>
        </p:spPr>
      </p:pic>
      <p:sp>
        <p:nvSpPr>
          <p:cNvPr id="151" name="Google Shape;151;p28"/>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52" name="Google Shape;152;p28"/>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53" name="Google Shape;153;p28"/>
          <p:cNvPicPr preferRelativeResize="0"/>
          <p:nvPr/>
        </p:nvPicPr>
        <p:blipFill rotWithShape="1">
          <a:blip r:embed="rId3">
            <a:alphaModFix/>
          </a:blip>
          <a:srcRect b="0" l="0" r="0" t="0"/>
          <a:stretch/>
        </p:blipFill>
        <p:spPr>
          <a:xfrm>
            <a:off x="0" y="0"/>
            <a:ext cx="9144000" cy="190500"/>
          </a:xfrm>
          <a:prstGeom prst="rect">
            <a:avLst/>
          </a:prstGeom>
          <a:noFill/>
          <a:ln>
            <a:noFill/>
          </a:ln>
        </p:spPr>
      </p:pic>
      <p:pic>
        <p:nvPicPr>
          <p:cNvPr id="154" name="Google Shape;154;p28"/>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pic>
        <p:nvPicPr>
          <p:cNvPr id="155" name="Google Shape;155;p28"/>
          <p:cNvPicPr preferRelativeResize="0"/>
          <p:nvPr/>
        </p:nvPicPr>
        <p:blipFill rotWithShape="1">
          <a:blip r:embed="rId5">
            <a:alphaModFix/>
          </a:blip>
          <a:srcRect b="0" l="0" r="0" t="0"/>
          <a:stretch/>
        </p:blipFill>
        <p:spPr>
          <a:xfrm>
            <a:off x="167469" y="4809516"/>
            <a:ext cx="534950" cy="291725"/>
          </a:xfrm>
          <a:prstGeom prst="rect">
            <a:avLst/>
          </a:prstGeom>
          <a:noFill/>
          <a:ln>
            <a:noFill/>
          </a:ln>
        </p:spPr>
      </p:pic>
      <p:sp>
        <p:nvSpPr>
          <p:cNvPr id="156" name="Google Shape;156;p28"/>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2020 Oracle Corporation &amp;  Innovative Routines International (IRI), Inc. All Rights Reserved.</a:t>
            </a:r>
            <a:endParaRPr b="0" i="0" sz="6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with Abstract Border" showMasterSp="0">
  <p:cSld name="Dark - Title with Abstract Border">
    <p:bg>
      <p:bgPr>
        <a:solidFill>
          <a:schemeClr val="dk1"/>
        </a:solidFill>
      </p:bgPr>
    </p:bg>
    <p:spTree>
      <p:nvGrpSpPr>
        <p:cNvPr id="157" name="Shape 157"/>
        <p:cNvGrpSpPr/>
        <p:nvPr/>
      </p:nvGrpSpPr>
      <p:grpSpPr>
        <a:xfrm>
          <a:off x="0" y="0"/>
          <a:ext cx="0" cy="0"/>
          <a:chOff x="0" y="0"/>
          <a:chExt cx="0" cy="0"/>
        </a:xfrm>
      </p:grpSpPr>
      <p:pic>
        <p:nvPicPr>
          <p:cNvPr id="158" name="Google Shape;158;p29"/>
          <p:cNvPicPr preferRelativeResize="0"/>
          <p:nvPr/>
        </p:nvPicPr>
        <p:blipFill rotWithShape="1">
          <a:blip r:embed="rId2">
            <a:alphaModFix/>
          </a:blip>
          <a:srcRect b="0" l="0" r="0" t="0"/>
          <a:stretch/>
        </p:blipFill>
        <p:spPr>
          <a:xfrm>
            <a:off x="0" y="0"/>
            <a:ext cx="9144000" cy="5143500"/>
          </a:xfrm>
          <a:custGeom>
            <a:rect b="b" l="l" r="r" t="t"/>
            <a:pathLst>
              <a:path extrusionOk="0" h="6858000" w="12192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a:noFill/>
          <a:ln>
            <a:noFill/>
          </a:ln>
        </p:spPr>
      </p:pic>
      <p:pic>
        <p:nvPicPr>
          <p:cNvPr id="159" name="Google Shape;159;p29"/>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sp>
        <p:nvSpPr>
          <p:cNvPr id="160" name="Google Shape;160;p29"/>
          <p:cNvSpPr txBox="1"/>
          <p:nvPr>
            <p:ph idx="1"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1" name="Google Shape;161;p29"/>
          <p:cNvSpPr txBox="1"/>
          <p:nvPr>
            <p:ph idx="2"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62" name="Google Shape;162;p29"/>
          <p:cNvCxnSpPr/>
          <p:nvPr/>
        </p:nvCxnSpPr>
        <p:spPr>
          <a:xfrm rot="10800000">
            <a:off x="763523" y="3086100"/>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163" name="Google Shape;163;p29"/>
          <p:cNvSpPr txBox="1"/>
          <p:nvPr>
            <p:ph idx="3" type="body"/>
          </p:nvPr>
        </p:nvSpPr>
        <p:spPr>
          <a:xfrm>
            <a:off x="763522" y="2639665"/>
            <a:ext cx="7619238" cy="255935"/>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800"/>
              </a:spcBef>
              <a:spcAft>
                <a:spcPts val="0"/>
              </a:spcAft>
              <a:buClr>
                <a:schemeClr val="accent6"/>
              </a:buClr>
              <a:buSzPts val="1800"/>
              <a:buFont typeface="Arial"/>
              <a:buNone/>
              <a:defRPr b="0" sz="1800">
                <a:solidFill>
                  <a:schemeClr val="accent6"/>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4" name="Google Shape;164;p29"/>
          <p:cNvSpPr txBox="1"/>
          <p:nvPr>
            <p:ph type="ctrTitle"/>
          </p:nvPr>
        </p:nvSpPr>
        <p:spPr>
          <a:xfrm>
            <a:off x="763522" y="1844423"/>
            <a:ext cx="7619238" cy="76944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Georgia"/>
              <a:buNone/>
              <a:defRPr b="0" sz="3000">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65" name="Google Shape;165;p29"/>
          <p:cNvPicPr preferRelativeResize="0"/>
          <p:nvPr/>
        </p:nvPicPr>
        <p:blipFill rotWithShape="1">
          <a:blip r:embed="rId4">
            <a:alphaModFix/>
          </a:blip>
          <a:srcRect b="0" l="0" r="0" t="0"/>
          <a:stretch/>
        </p:blipFill>
        <p:spPr>
          <a:xfrm>
            <a:off x="677762" y="544906"/>
            <a:ext cx="1748790" cy="3670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showMasterSp="0">
  <p:cSld name="Dark - Title">
    <p:bg>
      <p:bgPr>
        <a:solidFill>
          <a:schemeClr val="dk1"/>
        </a:solidFill>
      </p:bgPr>
    </p:bg>
    <p:spTree>
      <p:nvGrpSpPr>
        <p:cNvPr id="166" name="Shape 166"/>
        <p:cNvGrpSpPr/>
        <p:nvPr/>
      </p:nvGrpSpPr>
      <p:grpSpPr>
        <a:xfrm>
          <a:off x="0" y="0"/>
          <a:ext cx="0" cy="0"/>
          <a:chOff x="0" y="0"/>
          <a:chExt cx="0" cy="0"/>
        </a:xfrm>
      </p:grpSpPr>
      <p:pic>
        <p:nvPicPr>
          <p:cNvPr id="167" name="Google Shape;167;p30"/>
          <p:cNvPicPr preferRelativeResize="0"/>
          <p:nvPr/>
        </p:nvPicPr>
        <p:blipFill rotWithShape="1">
          <a:blip r:embed="rId2">
            <a:alphaModFix amt="50000"/>
          </a:blip>
          <a:srcRect b="0" l="0" r="34722" t="0"/>
          <a:stretch/>
        </p:blipFill>
        <p:spPr>
          <a:xfrm flipH="1">
            <a:off x="-1" y="884258"/>
            <a:ext cx="2175656" cy="1260793"/>
          </a:xfrm>
          <a:prstGeom prst="rect">
            <a:avLst/>
          </a:prstGeom>
          <a:noFill/>
          <a:ln>
            <a:noFill/>
          </a:ln>
        </p:spPr>
      </p:pic>
      <p:pic>
        <p:nvPicPr>
          <p:cNvPr id="168" name="Google Shape;168;p30"/>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cxnSp>
        <p:nvCxnSpPr>
          <p:cNvPr id="169" name="Google Shape;169;p30"/>
          <p:cNvCxnSpPr/>
          <p:nvPr/>
        </p:nvCxnSpPr>
        <p:spPr>
          <a:xfrm rot="10800000">
            <a:off x="763523" y="3086100"/>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170" name="Google Shape;170;p30"/>
          <p:cNvSpPr txBox="1"/>
          <p:nvPr>
            <p:ph idx="1" type="body"/>
          </p:nvPr>
        </p:nvSpPr>
        <p:spPr>
          <a:xfrm>
            <a:off x="763522" y="2639665"/>
            <a:ext cx="7619238" cy="255935"/>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800"/>
              </a:spcBef>
              <a:spcAft>
                <a:spcPts val="0"/>
              </a:spcAft>
              <a:buClr>
                <a:schemeClr val="accent6"/>
              </a:buClr>
              <a:buSzPts val="1800"/>
              <a:buFont typeface="Arial"/>
              <a:buNone/>
              <a:defRPr b="0" sz="1800">
                <a:solidFill>
                  <a:schemeClr val="accent6"/>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0"/>
          <p:cNvSpPr txBox="1"/>
          <p:nvPr>
            <p:ph type="ctrTitle"/>
          </p:nvPr>
        </p:nvSpPr>
        <p:spPr>
          <a:xfrm>
            <a:off x="763522" y="1844423"/>
            <a:ext cx="7619238" cy="76944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Georgia"/>
              <a:buNone/>
              <a:defRPr b="0" sz="3000">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72" name="Google Shape;172;p30"/>
          <p:cNvPicPr preferRelativeResize="0"/>
          <p:nvPr/>
        </p:nvPicPr>
        <p:blipFill rotWithShape="1">
          <a:blip r:embed="rId4">
            <a:alphaModFix/>
          </a:blip>
          <a:srcRect b="0" l="0" r="0" t="0"/>
          <a:stretch/>
        </p:blipFill>
        <p:spPr>
          <a:xfrm>
            <a:off x="677762" y="544906"/>
            <a:ext cx="1748790" cy="367030"/>
          </a:xfrm>
          <a:prstGeom prst="rect">
            <a:avLst/>
          </a:prstGeom>
          <a:noFill/>
          <a:ln>
            <a:noFill/>
          </a:ln>
        </p:spPr>
      </p:pic>
      <p:sp>
        <p:nvSpPr>
          <p:cNvPr id="173" name="Google Shape;173;p30"/>
          <p:cNvSpPr txBox="1"/>
          <p:nvPr>
            <p:ph idx="2"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 name="Google Shape;174;p30"/>
          <p:cNvSpPr txBox="1"/>
          <p:nvPr>
            <p:ph idx="3"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5" name="Google Shape;175;p30"/>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30"/>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Quote with Abstract Border" showMasterSp="0">
  <p:cSld name="Dark - Quote with Abstract Border">
    <p:bg>
      <p:bgPr>
        <a:solidFill>
          <a:schemeClr val="dk1"/>
        </a:solidFill>
      </p:bgPr>
    </p:bg>
    <p:spTree>
      <p:nvGrpSpPr>
        <p:cNvPr id="177" name="Shape 177"/>
        <p:cNvGrpSpPr/>
        <p:nvPr/>
      </p:nvGrpSpPr>
      <p:grpSpPr>
        <a:xfrm>
          <a:off x="0" y="0"/>
          <a:ext cx="0" cy="0"/>
          <a:chOff x="0" y="0"/>
          <a:chExt cx="0" cy="0"/>
        </a:xfrm>
      </p:grpSpPr>
      <p:pic>
        <p:nvPicPr>
          <p:cNvPr id="178" name="Google Shape;178;p31"/>
          <p:cNvPicPr preferRelativeResize="0"/>
          <p:nvPr/>
        </p:nvPicPr>
        <p:blipFill rotWithShape="1">
          <a:blip r:embed="rId2">
            <a:alphaModFix/>
          </a:blip>
          <a:srcRect b="0" l="0" r="0" t="0"/>
          <a:stretch/>
        </p:blipFill>
        <p:spPr>
          <a:xfrm>
            <a:off x="0" y="0"/>
            <a:ext cx="9144000" cy="5143500"/>
          </a:xfrm>
          <a:custGeom>
            <a:rect b="b" l="l" r="r" t="t"/>
            <a:pathLst>
              <a:path extrusionOk="0" h="6858000" w="12192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a:noFill/>
          <a:ln>
            <a:noFill/>
          </a:ln>
        </p:spPr>
      </p:pic>
      <p:pic>
        <p:nvPicPr>
          <p:cNvPr id="179" name="Google Shape;179;p31"/>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cxnSp>
        <p:nvCxnSpPr>
          <p:cNvPr id="180" name="Google Shape;180;p31"/>
          <p:cNvCxnSpPr/>
          <p:nvPr/>
        </p:nvCxnSpPr>
        <p:spPr>
          <a:xfrm rot="10800000">
            <a:off x="765813" y="3086271"/>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181" name="Google Shape;181;p31"/>
          <p:cNvSpPr txBox="1"/>
          <p:nvPr>
            <p:ph idx="1" type="body"/>
          </p:nvPr>
        </p:nvSpPr>
        <p:spPr>
          <a:xfrm>
            <a:off x="761240" y="1787656"/>
            <a:ext cx="7612380" cy="1107996"/>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Georgia"/>
                <a:ea typeface="Georgia"/>
                <a:cs typeface="Georgia"/>
                <a:sym typeface="Georgia"/>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31"/>
          <p:cNvSpPr txBox="1"/>
          <p:nvPr>
            <p:ph idx="2"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p31"/>
          <p:cNvSpPr txBox="1"/>
          <p:nvPr>
            <p:ph idx="3"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31"/>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85" name="Google Shape;185;p31"/>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93" name="Shape 193"/>
        <p:cNvGrpSpPr/>
        <p:nvPr/>
      </p:nvGrpSpPr>
      <p:grpSpPr>
        <a:xfrm>
          <a:off x="0" y="0"/>
          <a:ext cx="0" cy="0"/>
          <a:chOff x="0" y="0"/>
          <a:chExt cx="0" cy="0"/>
        </a:xfrm>
      </p:grpSpPr>
      <p:sp>
        <p:nvSpPr>
          <p:cNvPr id="194" name="Google Shape;194;p33"/>
          <p:cNvSpPr txBox="1"/>
          <p:nvPr>
            <p:ph type="title"/>
          </p:nvPr>
        </p:nvSpPr>
        <p:spPr>
          <a:xfrm>
            <a:off x="628650" y="273844"/>
            <a:ext cx="7886700" cy="994172"/>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5" name="Google Shape;195;p3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23850" lvl="0" marL="457200" algn="l">
              <a:lnSpc>
                <a:spcPct val="90000"/>
              </a:lnSpc>
              <a:spcBef>
                <a:spcPts val="800"/>
              </a:spcBef>
              <a:spcAft>
                <a:spcPts val="0"/>
              </a:spcAft>
              <a:buClr>
                <a:schemeClr val="accent1"/>
              </a:buClr>
              <a:buSzPts val="1500"/>
              <a:buFont typeface="Arial"/>
              <a:buChar char="•"/>
              <a:defRPr/>
            </a:lvl1pPr>
            <a:lvl2pPr indent="-311150" lvl="1" marL="914400" algn="l">
              <a:lnSpc>
                <a:spcPct val="90000"/>
              </a:lnSpc>
              <a:spcBef>
                <a:spcPts val="400"/>
              </a:spcBef>
              <a:spcAft>
                <a:spcPts val="0"/>
              </a:spcAft>
              <a:buClr>
                <a:schemeClr val="accent1"/>
              </a:buClr>
              <a:buSzPts val="1300"/>
              <a:buFont typeface="Arial"/>
              <a:buChar char="•"/>
              <a:defRPr/>
            </a:lvl2pPr>
            <a:lvl3pPr indent="-298450" lvl="2" marL="1371600" algn="l">
              <a:lnSpc>
                <a:spcPct val="90000"/>
              </a:lnSpc>
              <a:spcBef>
                <a:spcPts val="400"/>
              </a:spcBef>
              <a:spcAft>
                <a:spcPts val="0"/>
              </a:spcAft>
              <a:buClr>
                <a:schemeClr val="accent1"/>
              </a:buClr>
              <a:buSzPts val="1100"/>
              <a:buFont typeface="Arial"/>
              <a:buChar char="•"/>
              <a:defRPr/>
            </a:lvl3pPr>
            <a:lvl4pPr indent="-285750" lvl="3" marL="1828800" algn="l">
              <a:lnSpc>
                <a:spcPct val="90000"/>
              </a:lnSpc>
              <a:spcBef>
                <a:spcPts val="400"/>
              </a:spcBef>
              <a:spcAft>
                <a:spcPts val="0"/>
              </a:spcAft>
              <a:buClr>
                <a:schemeClr val="accent1"/>
              </a:buClr>
              <a:buSzPts val="900"/>
              <a:buFont typeface="Arial"/>
              <a:buChar char="•"/>
              <a:defRPr/>
            </a:lvl4pPr>
            <a:lvl5pPr indent="-285750" lvl="4" marL="2286000" algn="l">
              <a:lnSpc>
                <a:spcPct val="90000"/>
              </a:lnSpc>
              <a:spcBef>
                <a:spcPts val="400"/>
              </a:spcBef>
              <a:spcAft>
                <a:spcPts val="0"/>
              </a:spcAft>
              <a:buClr>
                <a:schemeClr val="accent1"/>
              </a:buClr>
              <a:buSzPts val="900"/>
              <a:buFont typeface="Arial"/>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33"/>
          <p:cNvSpPr txBox="1"/>
          <p:nvPr>
            <p:ph idx="12" type="sldNum"/>
          </p:nvPr>
        </p:nvSpPr>
        <p:spPr>
          <a:xfrm>
            <a:off x="570965" y="4880717"/>
            <a:ext cx="433922"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97" name="Google Shape;197;p33"/>
          <p:cNvPicPr preferRelativeResize="0"/>
          <p:nvPr/>
        </p:nvPicPr>
        <p:blipFill rotWithShape="1">
          <a:blip r:embed="rId2">
            <a:alphaModFix/>
          </a:blip>
          <a:srcRect b="0" l="0" r="0" t="0"/>
          <a:stretch/>
        </p:blipFill>
        <p:spPr>
          <a:xfrm>
            <a:off x="8577898" y="4767263"/>
            <a:ext cx="376238" cy="376238"/>
          </a:xfrm>
          <a:prstGeom prst="rect">
            <a:avLst/>
          </a:prstGeom>
          <a:noFill/>
          <a:ln>
            <a:noFill/>
          </a:ln>
        </p:spPr>
      </p:pic>
      <p:pic>
        <p:nvPicPr>
          <p:cNvPr id="198" name="Google Shape;198;p33"/>
          <p:cNvPicPr preferRelativeResize="0"/>
          <p:nvPr/>
        </p:nvPicPr>
        <p:blipFill rotWithShape="1">
          <a:blip r:embed="rId3">
            <a:alphaModFix/>
          </a:blip>
          <a:srcRect b="0" l="0" r="0" t="0"/>
          <a:stretch/>
        </p:blipFill>
        <p:spPr>
          <a:xfrm>
            <a:off x="167469" y="4809516"/>
            <a:ext cx="534950" cy="291725"/>
          </a:xfrm>
          <a:prstGeom prst="rect">
            <a:avLst/>
          </a:prstGeom>
          <a:noFill/>
          <a:ln>
            <a:noFill/>
          </a:ln>
        </p:spPr>
      </p:pic>
      <p:sp>
        <p:nvSpPr>
          <p:cNvPr id="199" name="Google Shape;199;p33"/>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434343"/>
                </a:solidFill>
                <a:latin typeface="Arial"/>
                <a:ea typeface="Arial"/>
                <a:cs typeface="Arial"/>
                <a:sym typeface="Arial"/>
              </a:rPr>
              <a:t>© 2020 Oracle Corporation &amp;  Innovative Routines International (IRI), Inc. All Rights Reserved.</a:t>
            </a:r>
            <a:endParaRPr b="0" i="0" sz="600" u="none" cap="none" strike="noStrike">
              <a:solidFill>
                <a:srgbClr val="434343"/>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heme Slide" showMasterSp="0">
  <p:cSld name="OOW Theme Slide">
    <p:spTree>
      <p:nvGrpSpPr>
        <p:cNvPr id="200" name="Shape 200"/>
        <p:cNvGrpSpPr/>
        <p:nvPr/>
      </p:nvGrpSpPr>
      <p:grpSpPr>
        <a:xfrm>
          <a:off x="0" y="0"/>
          <a:ext cx="0" cy="0"/>
          <a:chOff x="0" y="0"/>
          <a:chExt cx="0" cy="0"/>
        </a:xfrm>
      </p:grpSpPr>
      <p:pic>
        <p:nvPicPr>
          <p:cNvPr descr="A picture containing container, basket&#10;&#10;Description automatically generated" id="201" name="Google Shape;201;p34"/>
          <p:cNvPicPr preferRelativeResize="0"/>
          <p:nvPr/>
        </p:nvPicPr>
        <p:blipFill rotWithShape="1">
          <a:blip r:embed="rId2">
            <a:alphaModFix/>
          </a:blip>
          <a:srcRect b="0" l="0" r="7098" t="0"/>
          <a:stretch/>
        </p:blipFill>
        <p:spPr>
          <a:xfrm>
            <a:off x="2716618" y="160431"/>
            <a:ext cx="6427381" cy="2891687"/>
          </a:xfrm>
          <a:prstGeom prst="rect">
            <a:avLst/>
          </a:prstGeom>
          <a:noFill/>
          <a:ln>
            <a:noFill/>
          </a:ln>
        </p:spPr>
      </p:pic>
      <p:pic>
        <p:nvPicPr>
          <p:cNvPr descr="A picture containing music, black&#10;&#10;Description automatically generated" id="202" name="Google Shape;202;p34"/>
          <p:cNvPicPr preferRelativeResize="0"/>
          <p:nvPr/>
        </p:nvPicPr>
        <p:blipFill rotWithShape="1">
          <a:blip r:embed="rId3">
            <a:alphaModFix/>
          </a:blip>
          <a:srcRect b="0" l="45802" r="1" t="0"/>
          <a:stretch/>
        </p:blipFill>
        <p:spPr>
          <a:xfrm>
            <a:off x="0" y="2125663"/>
            <a:ext cx="1799540" cy="1237341"/>
          </a:xfrm>
          <a:prstGeom prst="rect">
            <a:avLst/>
          </a:prstGeom>
          <a:noFill/>
          <a:ln>
            <a:noFill/>
          </a:ln>
        </p:spPr>
      </p:pic>
      <p:sp>
        <p:nvSpPr>
          <p:cNvPr id="203" name="Google Shape;203;p34"/>
          <p:cNvSpPr/>
          <p:nvPr/>
        </p:nvSpPr>
        <p:spPr>
          <a:xfrm>
            <a:off x="798549" y="4311801"/>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4" name="Google Shape;204;p34"/>
          <p:cNvSpPr/>
          <p:nvPr/>
        </p:nvSpPr>
        <p:spPr>
          <a:xfrm>
            <a:off x="7699651" y="3663419"/>
            <a:ext cx="195842"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5" name="Google Shape;205;p34"/>
          <p:cNvSpPr/>
          <p:nvPr/>
        </p:nvSpPr>
        <p:spPr>
          <a:xfrm>
            <a:off x="8512742" y="4119293"/>
            <a:ext cx="75620"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6" name="Google Shape;206;p34"/>
          <p:cNvSpPr/>
          <p:nvPr/>
        </p:nvSpPr>
        <p:spPr>
          <a:xfrm>
            <a:off x="8141724" y="3478771"/>
            <a:ext cx="482732" cy="43027"/>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7" name="Google Shape;207;p34"/>
          <p:cNvSpPr/>
          <p:nvPr/>
        </p:nvSpPr>
        <p:spPr>
          <a:xfrm>
            <a:off x="7992271" y="3663419"/>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8" name="Google Shape;208;p34"/>
          <p:cNvSpPr/>
          <p:nvPr/>
        </p:nvSpPr>
        <p:spPr>
          <a:xfrm>
            <a:off x="8517203" y="4120827"/>
            <a:ext cx="76137" cy="399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09" name="Google Shape;209;p34"/>
          <p:cNvSpPr/>
          <p:nvPr/>
        </p:nvSpPr>
        <p:spPr>
          <a:xfrm>
            <a:off x="672128" y="3125400"/>
            <a:ext cx="5697713" cy="69249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23736"/>
                </a:solidFill>
                <a:latin typeface="Georgia"/>
                <a:ea typeface="Georgia"/>
                <a:cs typeface="Georgia"/>
                <a:sym typeface="Georgia"/>
              </a:rPr>
              <a:t>Oracle OpenWorld 2019</a:t>
            </a:r>
            <a:endParaRPr b="0" i="0" sz="1800" u="none" cap="none" strike="noStrike">
              <a:solidFill>
                <a:srgbClr val="413636"/>
              </a:solidFill>
              <a:latin typeface="Calibri"/>
              <a:ea typeface="Calibri"/>
              <a:cs typeface="Calibri"/>
              <a:sym typeface="Calibri"/>
            </a:endParaRPr>
          </a:p>
        </p:txBody>
      </p:sp>
      <p:sp>
        <p:nvSpPr>
          <p:cNvPr id="210" name="Google Shape;210;p34"/>
          <p:cNvSpPr/>
          <p:nvPr/>
        </p:nvSpPr>
        <p:spPr>
          <a:xfrm>
            <a:off x="725291" y="3842287"/>
            <a:ext cx="2422298" cy="28253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F5B642"/>
              </a:buClr>
              <a:buSzPts val="1500"/>
              <a:buFont typeface="Arial"/>
              <a:buNone/>
            </a:pPr>
            <a:r>
              <a:rPr b="1" i="0" lang="en" sz="1500" u="none" cap="none" strike="noStrike">
                <a:solidFill>
                  <a:srgbClr val="F5B642"/>
                </a:solidFill>
                <a:latin typeface="Arial"/>
                <a:ea typeface="Arial"/>
                <a:cs typeface="Arial"/>
                <a:sym typeface="Arial"/>
              </a:rPr>
              <a:t>SAN FRANCISCO</a:t>
            </a:r>
            <a:endParaRPr b="0" i="0" sz="1100" u="none" cap="none" strike="noStrike">
              <a:solidFill>
                <a:srgbClr val="000000"/>
              </a:solidFill>
              <a:latin typeface="Arial"/>
              <a:ea typeface="Arial"/>
              <a:cs typeface="Arial"/>
              <a:sym typeface="Arial"/>
            </a:endParaRPr>
          </a:p>
        </p:txBody>
      </p:sp>
      <p:sp>
        <p:nvSpPr>
          <p:cNvPr id="211" name="Google Shape;211;p34"/>
          <p:cNvSpPr txBox="1"/>
          <p:nvPr>
            <p:ph idx="11" type="ftr"/>
          </p:nvPr>
        </p:nvSpPr>
        <p:spPr>
          <a:xfrm>
            <a:off x="798549" y="4886233"/>
            <a:ext cx="3086100" cy="273844"/>
          </a:xfrm>
          <a:prstGeom prst="rect">
            <a:avLst/>
          </a:prstGeom>
          <a:noFill/>
          <a:ln>
            <a:noFill/>
          </a:ln>
        </p:spPr>
        <p:txBody>
          <a:bodyPr anchorCtr="0" anchor="ctr" bIns="34275" lIns="0" spcFirstLastPara="1" rIns="0" wrap="square" tIns="34275">
            <a:noAutofit/>
          </a:bodyPr>
          <a:lstStyle>
            <a:lvl1pPr lvl="0" marR="0" algn="l">
              <a:lnSpc>
                <a:spcPct val="100000"/>
              </a:lnSpc>
              <a:spcBef>
                <a:spcPts val="0"/>
              </a:spcBef>
              <a:spcAft>
                <a:spcPts val="0"/>
              </a:spcAft>
              <a:buClr>
                <a:srgbClr val="A5ABA8"/>
              </a:buClr>
              <a:buSzPts val="600"/>
              <a:buFont typeface="Arial"/>
              <a:buNone/>
              <a:defRPr b="0" i="0" sz="600" u="none" cap="none" strike="noStrike">
                <a:solidFill>
                  <a:srgbClr val="A5ABA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12" name="Google Shape;212;p34"/>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Slide Textured" showMasterSp="0">
  <p:cSld name="OOW Title Slide Textured">
    <p:spTree>
      <p:nvGrpSpPr>
        <p:cNvPr id="213" name="Shape 213"/>
        <p:cNvGrpSpPr/>
        <p:nvPr/>
      </p:nvGrpSpPr>
      <p:grpSpPr>
        <a:xfrm>
          <a:off x="0" y="0"/>
          <a:ext cx="0" cy="0"/>
          <a:chOff x="0" y="0"/>
          <a:chExt cx="0" cy="0"/>
        </a:xfrm>
      </p:grpSpPr>
      <p:pic>
        <p:nvPicPr>
          <p:cNvPr descr="A picture containing table, elephant, clothing&#10;&#10;Description automatically generated" id="214" name="Google Shape;214;p35"/>
          <p:cNvPicPr preferRelativeResize="0"/>
          <p:nvPr/>
        </p:nvPicPr>
        <p:blipFill rotWithShape="1">
          <a:blip r:embed="rId2">
            <a:alphaModFix/>
          </a:blip>
          <a:srcRect b="0" l="0" r="0" t="0"/>
          <a:stretch/>
        </p:blipFill>
        <p:spPr>
          <a:xfrm>
            <a:off x="-1" y="0"/>
            <a:ext cx="9144000" cy="5143500"/>
          </a:xfrm>
          <a:prstGeom prst="rect">
            <a:avLst/>
          </a:prstGeom>
          <a:noFill/>
          <a:ln>
            <a:noFill/>
          </a:ln>
        </p:spPr>
      </p:pic>
      <p:sp>
        <p:nvSpPr>
          <p:cNvPr id="215" name="Google Shape;215;p35"/>
          <p:cNvSpPr/>
          <p:nvPr/>
        </p:nvSpPr>
        <p:spPr>
          <a:xfrm>
            <a:off x="560812" y="527339"/>
            <a:ext cx="8022375" cy="4088823"/>
          </a:xfrm>
          <a:prstGeom prst="rect">
            <a:avLst/>
          </a:prstGeom>
          <a:solidFill>
            <a:srgbClr val="E0E2E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16" name="Google Shape;216;p35"/>
          <p:cNvSpPr txBox="1"/>
          <p:nvPr>
            <p:ph type="ctrTitle"/>
          </p:nvPr>
        </p:nvSpPr>
        <p:spPr>
          <a:xfrm>
            <a:off x="975581" y="1324949"/>
            <a:ext cx="5029834" cy="1080547"/>
          </a:xfrm>
          <a:prstGeom prst="rect">
            <a:avLst/>
          </a:prstGeom>
          <a:noFill/>
          <a:ln>
            <a:noFill/>
          </a:ln>
        </p:spPr>
        <p:txBody>
          <a:bodyPr anchorCtr="0" anchor="b" bIns="34275" lIns="0" spcFirstLastPara="1" rIns="0" wrap="square" tIns="34275">
            <a:noAutofit/>
          </a:bodyPr>
          <a:lstStyle>
            <a:lvl1pPr lvl="0" algn="l">
              <a:lnSpc>
                <a:spcPct val="100000"/>
              </a:lnSpc>
              <a:spcBef>
                <a:spcPts val="0"/>
              </a:spcBef>
              <a:spcAft>
                <a:spcPts val="0"/>
              </a:spcAft>
              <a:buClr>
                <a:schemeClr val="dk1"/>
              </a:buClr>
              <a:buSzPts val="3000"/>
              <a:buFont typeface="Georgia"/>
              <a:buNone/>
              <a:defRPr sz="3000">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35"/>
          <p:cNvSpPr txBox="1"/>
          <p:nvPr>
            <p:ph idx="1" type="subTitle"/>
          </p:nvPr>
        </p:nvSpPr>
        <p:spPr>
          <a:xfrm>
            <a:off x="975581" y="2835820"/>
            <a:ext cx="5029834" cy="273844"/>
          </a:xfrm>
          <a:prstGeom prst="rect">
            <a:avLst/>
          </a:prstGeom>
          <a:noFill/>
          <a:ln>
            <a:noFill/>
          </a:ln>
        </p:spPr>
        <p:txBody>
          <a:bodyPr anchorCtr="0" anchor="t" bIns="34275" lIns="0" spcFirstLastPara="1" rIns="0" wrap="square" tIns="34275">
            <a:noAutofit/>
          </a:bodyPr>
          <a:lstStyle>
            <a:lvl1pPr lvl="0" algn="l">
              <a:lnSpc>
                <a:spcPct val="90000"/>
              </a:lnSpc>
              <a:spcBef>
                <a:spcPts val="800"/>
              </a:spcBef>
              <a:spcAft>
                <a:spcPts val="0"/>
              </a:spcAft>
              <a:buClr>
                <a:schemeClr val="dk1"/>
              </a:buClr>
              <a:buSzPts val="1200"/>
              <a:buNone/>
              <a:defRPr sz="1200">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8" name="Google Shape;218;p35"/>
          <p:cNvSpPr txBox="1"/>
          <p:nvPr>
            <p:ph idx="2" type="body"/>
          </p:nvPr>
        </p:nvSpPr>
        <p:spPr>
          <a:xfrm>
            <a:off x="975581" y="3208842"/>
            <a:ext cx="5029834" cy="540544"/>
          </a:xfrm>
          <a:prstGeom prst="rect">
            <a:avLst/>
          </a:prstGeom>
          <a:noFill/>
          <a:ln>
            <a:noFill/>
          </a:ln>
        </p:spPr>
        <p:txBody>
          <a:bodyPr anchorCtr="0" anchor="t" bIns="34275" lIns="0" spcFirstLastPara="1" rIns="0" wrap="square" tIns="34275">
            <a:noAutofit/>
          </a:bodyPr>
          <a:lstStyle>
            <a:lvl1pPr indent="-228600" lvl="0" marL="457200" algn="l">
              <a:lnSpc>
                <a:spcPct val="87500"/>
              </a:lnSpc>
              <a:spcBef>
                <a:spcPts val="800"/>
              </a:spcBef>
              <a:spcAft>
                <a:spcPts val="0"/>
              </a:spcAft>
              <a:buClr>
                <a:srgbClr val="988E86"/>
              </a:buClr>
              <a:buSzPts val="1200"/>
              <a:buFont typeface="Calibri"/>
              <a:buNone/>
              <a:defRPr sz="1200">
                <a:solidFill>
                  <a:srgbClr val="988E86"/>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 name="Google Shape;219;p35"/>
          <p:cNvSpPr/>
          <p:nvPr/>
        </p:nvSpPr>
        <p:spPr>
          <a:xfrm>
            <a:off x="971015" y="2577369"/>
            <a:ext cx="233172" cy="2743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20" name="Google Shape;220;p35"/>
          <p:cNvSpPr txBox="1"/>
          <p:nvPr>
            <p:ph idx="11" type="ftr"/>
          </p:nvPr>
        </p:nvSpPr>
        <p:spPr>
          <a:xfrm>
            <a:off x="800038" y="4886233"/>
            <a:ext cx="4969126" cy="273844"/>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solidFill>
                  <a:srgbClr val="D8D8D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21" name="Google Shape;221;p35"/>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OOW Large Bulleted List" showMasterSp="0" type="secHead">
  <p:cSld name="SECTION_HEADER">
    <p:spTree>
      <p:nvGrpSpPr>
        <p:cNvPr id="222" name="Shape 222"/>
        <p:cNvGrpSpPr/>
        <p:nvPr/>
      </p:nvGrpSpPr>
      <p:grpSpPr>
        <a:xfrm>
          <a:off x="0" y="0"/>
          <a:ext cx="0" cy="0"/>
          <a:chOff x="0" y="0"/>
          <a:chExt cx="0" cy="0"/>
        </a:xfrm>
      </p:grpSpPr>
      <p:pic>
        <p:nvPicPr>
          <p:cNvPr id="223" name="Google Shape;223;p36"/>
          <p:cNvPicPr preferRelativeResize="0"/>
          <p:nvPr/>
        </p:nvPicPr>
        <p:blipFill rotWithShape="1">
          <a:blip r:embed="rId2">
            <a:alphaModFix/>
          </a:blip>
          <a:srcRect b="0" l="0" r="0" t="0"/>
          <a:stretch/>
        </p:blipFill>
        <p:spPr>
          <a:xfrm>
            <a:off x="0" y="0"/>
            <a:ext cx="9144000" cy="190500"/>
          </a:xfrm>
          <a:prstGeom prst="rect">
            <a:avLst/>
          </a:prstGeom>
          <a:noFill/>
          <a:ln>
            <a:noFill/>
          </a:ln>
        </p:spPr>
      </p:pic>
      <p:sp>
        <p:nvSpPr>
          <p:cNvPr id="224" name="Google Shape;224;p36"/>
          <p:cNvSpPr txBox="1"/>
          <p:nvPr>
            <p:ph type="title"/>
          </p:nvPr>
        </p:nvSpPr>
        <p:spPr>
          <a:xfrm>
            <a:off x="576071" y="587269"/>
            <a:ext cx="800182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 type="body"/>
          </p:nvPr>
        </p:nvSpPr>
        <p:spPr>
          <a:xfrm>
            <a:off x="576071" y="1716419"/>
            <a:ext cx="8001827" cy="3050843"/>
          </a:xfrm>
          <a:prstGeom prst="rect">
            <a:avLst/>
          </a:prstGeom>
          <a:noFill/>
          <a:ln>
            <a:noFill/>
          </a:ln>
        </p:spPr>
        <p:txBody>
          <a:bodyPr anchorCtr="0" anchor="t" bIns="34275" lIns="0" spcFirstLastPara="1" rIns="0" wrap="square" tIns="34275">
            <a:noAutofit/>
          </a:bodyPr>
          <a:lstStyle>
            <a:lvl1pPr indent="-330200" lvl="0" marL="457200" algn="l">
              <a:lnSpc>
                <a:spcPct val="100000"/>
              </a:lnSpc>
              <a:spcBef>
                <a:spcPts val="0"/>
              </a:spcBef>
              <a:spcAft>
                <a:spcPts val="0"/>
              </a:spcAft>
              <a:buClr>
                <a:schemeClr val="dk2"/>
              </a:buClr>
              <a:buSzPts val="1600"/>
              <a:buFont typeface="Arial"/>
              <a:buChar char="•"/>
              <a:defRPr b="0" i="0" sz="2300">
                <a:solidFill>
                  <a:schemeClr val="dk2"/>
                </a:solidFill>
                <a:latin typeface="Arial"/>
                <a:ea typeface="Arial"/>
                <a:cs typeface="Arial"/>
                <a:sym typeface="Arial"/>
              </a:defRPr>
            </a:lvl1pPr>
            <a:lvl2pPr indent="-228600" lvl="1" marL="914400" algn="l">
              <a:lnSpc>
                <a:spcPct val="90000"/>
              </a:lnSpc>
              <a:spcBef>
                <a:spcPts val="9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sp>
        <p:nvSpPr>
          <p:cNvPr id="226" name="Google Shape;226;p36"/>
          <p:cNvSpPr txBox="1"/>
          <p:nvPr>
            <p:ph idx="11" type="ftr"/>
          </p:nvPr>
        </p:nvSpPr>
        <p:spPr>
          <a:xfrm>
            <a:off x="1004888" y="4886233"/>
            <a:ext cx="2844442" cy="273844"/>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7" name="Google Shape;227;p36"/>
          <p:cNvSpPr txBox="1"/>
          <p:nvPr>
            <p:ph idx="12" type="sldNum"/>
          </p:nvPr>
        </p:nvSpPr>
        <p:spPr>
          <a:xfrm>
            <a:off x="570965" y="4880717"/>
            <a:ext cx="433922"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28" name="Google Shape;228;p36"/>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Alternate" showMasterSp="0">
  <p:cSld name="OOW Title Alternate">
    <p:spTree>
      <p:nvGrpSpPr>
        <p:cNvPr id="229" name="Shape 229"/>
        <p:cNvGrpSpPr/>
        <p:nvPr/>
      </p:nvGrpSpPr>
      <p:grpSpPr>
        <a:xfrm>
          <a:off x="0" y="0"/>
          <a:ext cx="0" cy="0"/>
          <a:chOff x="0" y="0"/>
          <a:chExt cx="0" cy="0"/>
        </a:xfrm>
      </p:grpSpPr>
      <p:pic>
        <p:nvPicPr>
          <p:cNvPr descr="A person looking at the camera&#10;&#10;Description automatically generated" id="230" name="Google Shape;230;p37"/>
          <p:cNvPicPr preferRelativeResize="0"/>
          <p:nvPr/>
        </p:nvPicPr>
        <p:blipFill rotWithShape="1">
          <a:blip r:embed="rId2">
            <a:alphaModFix/>
          </a:blip>
          <a:srcRect b="0" l="0" r="0" t="0"/>
          <a:stretch/>
        </p:blipFill>
        <p:spPr>
          <a:xfrm>
            <a:off x="4381500" y="0"/>
            <a:ext cx="4572000" cy="5143500"/>
          </a:xfrm>
          <a:prstGeom prst="rect">
            <a:avLst/>
          </a:prstGeom>
          <a:noFill/>
          <a:ln>
            <a:noFill/>
          </a:ln>
        </p:spPr>
      </p:pic>
      <p:pic>
        <p:nvPicPr>
          <p:cNvPr id="231" name="Google Shape;231;p37"/>
          <p:cNvPicPr preferRelativeResize="0"/>
          <p:nvPr/>
        </p:nvPicPr>
        <p:blipFill rotWithShape="1">
          <a:blip r:embed="rId3">
            <a:alphaModFix/>
          </a:blip>
          <a:srcRect b="0" l="0" r="0" t="0"/>
          <a:stretch/>
        </p:blipFill>
        <p:spPr>
          <a:xfrm>
            <a:off x="8953500" y="0"/>
            <a:ext cx="190500" cy="5143500"/>
          </a:xfrm>
          <a:prstGeom prst="rect">
            <a:avLst/>
          </a:prstGeom>
          <a:noFill/>
          <a:ln>
            <a:noFill/>
          </a:ln>
        </p:spPr>
      </p:pic>
      <p:sp>
        <p:nvSpPr>
          <p:cNvPr id="232" name="Google Shape;232;p37"/>
          <p:cNvSpPr txBox="1"/>
          <p:nvPr>
            <p:ph type="title"/>
          </p:nvPr>
        </p:nvSpPr>
        <p:spPr>
          <a:xfrm>
            <a:off x="576072" y="1778240"/>
            <a:ext cx="371382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3" name="Google Shape;233;p37"/>
          <p:cNvSpPr txBox="1"/>
          <p:nvPr>
            <p:ph idx="1" type="body"/>
          </p:nvPr>
        </p:nvSpPr>
        <p:spPr>
          <a:xfrm>
            <a:off x="576072" y="2803485"/>
            <a:ext cx="3133483" cy="1752562"/>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2"/>
              </a:buClr>
              <a:buSzPts val="1200"/>
              <a:buNone/>
              <a:defRPr b="0" i="0"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sp>
        <p:nvSpPr>
          <p:cNvPr id="234" name="Google Shape;234;p37"/>
          <p:cNvSpPr/>
          <p:nvPr/>
        </p:nvSpPr>
        <p:spPr>
          <a:xfrm>
            <a:off x="570965" y="2568636"/>
            <a:ext cx="233172" cy="2743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35" name="Google Shape;235;p37"/>
          <p:cNvSpPr/>
          <p:nvPr>
            <p:ph idx="2" type="pic"/>
          </p:nvPr>
        </p:nvSpPr>
        <p:spPr>
          <a:xfrm>
            <a:off x="4381500" y="0"/>
            <a:ext cx="4572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6" name="Google Shape;236;p37"/>
          <p:cNvSpPr txBox="1"/>
          <p:nvPr>
            <p:ph idx="11" type="ftr"/>
          </p:nvPr>
        </p:nvSpPr>
        <p:spPr>
          <a:xfrm>
            <a:off x="1004888" y="4886233"/>
            <a:ext cx="2844442" cy="273844"/>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7" name="Google Shape;237;p37"/>
          <p:cNvSpPr txBox="1"/>
          <p:nvPr>
            <p:ph idx="12" type="sldNum"/>
          </p:nvPr>
        </p:nvSpPr>
        <p:spPr>
          <a:xfrm>
            <a:off x="570965" y="4880717"/>
            <a:ext cx="433922"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38" name="Google Shape;238;p37"/>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OOW Section Divider 04" showMasterSp="0">
  <p:cSld name="1_OOW Section Divider 04">
    <p:spTree>
      <p:nvGrpSpPr>
        <p:cNvPr id="239" name="Shape 239"/>
        <p:cNvGrpSpPr/>
        <p:nvPr/>
      </p:nvGrpSpPr>
      <p:grpSpPr>
        <a:xfrm>
          <a:off x="0" y="0"/>
          <a:ext cx="0" cy="0"/>
          <a:chOff x="0" y="0"/>
          <a:chExt cx="0" cy="0"/>
        </a:xfrm>
      </p:grpSpPr>
      <p:pic>
        <p:nvPicPr>
          <p:cNvPr descr="A picture containing building, clothing&#10;&#10;Description automatically generated" id="240" name="Google Shape;240;p38"/>
          <p:cNvPicPr preferRelativeResize="0"/>
          <p:nvPr/>
        </p:nvPicPr>
        <p:blipFill rotWithShape="1">
          <a:blip r:embed="rId2">
            <a:alphaModFix/>
          </a:blip>
          <a:srcRect b="0" l="0" r="0" t="0"/>
          <a:stretch/>
        </p:blipFill>
        <p:spPr>
          <a:xfrm>
            <a:off x="4572000" y="0"/>
            <a:ext cx="4572000" cy="5143500"/>
          </a:xfrm>
          <a:prstGeom prst="rect">
            <a:avLst/>
          </a:prstGeom>
          <a:noFill/>
          <a:ln>
            <a:noFill/>
          </a:ln>
        </p:spPr>
      </p:pic>
      <p:sp>
        <p:nvSpPr>
          <p:cNvPr id="241" name="Google Shape;241;p38"/>
          <p:cNvSpPr txBox="1"/>
          <p:nvPr>
            <p:ph type="title"/>
          </p:nvPr>
        </p:nvSpPr>
        <p:spPr>
          <a:xfrm>
            <a:off x="576072" y="1674335"/>
            <a:ext cx="371382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200"/>
              <a:buFont typeface="Arial"/>
              <a:buNone/>
              <a:defRPr sz="1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8"/>
          <p:cNvSpPr txBox="1"/>
          <p:nvPr>
            <p:ph idx="1" type="body"/>
          </p:nvPr>
        </p:nvSpPr>
        <p:spPr>
          <a:xfrm>
            <a:off x="576071" y="2803485"/>
            <a:ext cx="3713827" cy="1752562"/>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2"/>
              </a:buClr>
              <a:buSzPts val="2300"/>
              <a:buNone/>
              <a:defRPr b="0" i="0" sz="2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rgbClr val="918E8E"/>
              </a:buClr>
              <a:buSzPts val="1500"/>
              <a:buNone/>
              <a:defRPr sz="1500">
                <a:solidFill>
                  <a:srgbClr val="918E8E"/>
                </a:solidFill>
              </a:defRPr>
            </a:lvl2pPr>
            <a:lvl3pPr indent="-228600" lvl="2" marL="1371600" algn="l">
              <a:lnSpc>
                <a:spcPct val="90000"/>
              </a:lnSpc>
              <a:spcBef>
                <a:spcPts val="400"/>
              </a:spcBef>
              <a:spcAft>
                <a:spcPts val="0"/>
              </a:spcAft>
              <a:buClr>
                <a:srgbClr val="918E8E"/>
              </a:buClr>
              <a:buSzPts val="1400"/>
              <a:buNone/>
              <a:defRPr sz="1400">
                <a:solidFill>
                  <a:srgbClr val="918E8E"/>
                </a:solidFill>
              </a:defRPr>
            </a:lvl3pPr>
            <a:lvl4pPr indent="-228600" lvl="3" marL="1828800" algn="l">
              <a:lnSpc>
                <a:spcPct val="90000"/>
              </a:lnSpc>
              <a:spcBef>
                <a:spcPts val="400"/>
              </a:spcBef>
              <a:spcAft>
                <a:spcPts val="0"/>
              </a:spcAft>
              <a:buClr>
                <a:srgbClr val="918E8E"/>
              </a:buClr>
              <a:buSzPts val="1200"/>
              <a:buNone/>
              <a:defRPr sz="1200">
                <a:solidFill>
                  <a:srgbClr val="918E8E"/>
                </a:solidFill>
              </a:defRPr>
            </a:lvl4pPr>
            <a:lvl5pPr indent="-228600" lvl="4" marL="2286000" algn="l">
              <a:lnSpc>
                <a:spcPct val="90000"/>
              </a:lnSpc>
              <a:spcBef>
                <a:spcPts val="400"/>
              </a:spcBef>
              <a:spcAft>
                <a:spcPts val="0"/>
              </a:spcAft>
              <a:buClr>
                <a:srgbClr val="918E8E"/>
              </a:buClr>
              <a:buSzPts val="1200"/>
              <a:buNone/>
              <a:defRPr sz="1200">
                <a:solidFill>
                  <a:srgbClr val="918E8E"/>
                </a:solidFill>
              </a:defRPr>
            </a:lvl5pPr>
            <a:lvl6pPr indent="-228600" lvl="5" marL="2743200" algn="l">
              <a:lnSpc>
                <a:spcPct val="90000"/>
              </a:lnSpc>
              <a:spcBef>
                <a:spcPts val="400"/>
              </a:spcBef>
              <a:spcAft>
                <a:spcPts val="0"/>
              </a:spcAft>
              <a:buClr>
                <a:srgbClr val="918E8E"/>
              </a:buClr>
              <a:buSzPts val="1200"/>
              <a:buNone/>
              <a:defRPr sz="1200">
                <a:solidFill>
                  <a:srgbClr val="918E8E"/>
                </a:solidFill>
              </a:defRPr>
            </a:lvl6pPr>
            <a:lvl7pPr indent="-228600" lvl="6" marL="3200400" algn="l">
              <a:lnSpc>
                <a:spcPct val="90000"/>
              </a:lnSpc>
              <a:spcBef>
                <a:spcPts val="400"/>
              </a:spcBef>
              <a:spcAft>
                <a:spcPts val="0"/>
              </a:spcAft>
              <a:buClr>
                <a:srgbClr val="918E8E"/>
              </a:buClr>
              <a:buSzPts val="1200"/>
              <a:buNone/>
              <a:defRPr sz="1200">
                <a:solidFill>
                  <a:srgbClr val="918E8E"/>
                </a:solidFill>
              </a:defRPr>
            </a:lvl7pPr>
            <a:lvl8pPr indent="-228600" lvl="7" marL="3657600" algn="l">
              <a:lnSpc>
                <a:spcPct val="90000"/>
              </a:lnSpc>
              <a:spcBef>
                <a:spcPts val="400"/>
              </a:spcBef>
              <a:spcAft>
                <a:spcPts val="0"/>
              </a:spcAft>
              <a:buClr>
                <a:srgbClr val="918E8E"/>
              </a:buClr>
              <a:buSzPts val="1200"/>
              <a:buNone/>
              <a:defRPr sz="1200">
                <a:solidFill>
                  <a:srgbClr val="918E8E"/>
                </a:solidFill>
              </a:defRPr>
            </a:lvl8pPr>
            <a:lvl9pPr indent="-228600" lvl="8" marL="4114800" algn="l">
              <a:lnSpc>
                <a:spcPct val="90000"/>
              </a:lnSpc>
              <a:spcBef>
                <a:spcPts val="400"/>
              </a:spcBef>
              <a:spcAft>
                <a:spcPts val="0"/>
              </a:spcAft>
              <a:buClr>
                <a:srgbClr val="918E8E"/>
              </a:buClr>
              <a:buSzPts val="1200"/>
              <a:buNone/>
              <a:defRPr sz="1200">
                <a:solidFill>
                  <a:srgbClr val="918E8E"/>
                </a:solidFill>
              </a:defRPr>
            </a:lvl9pPr>
          </a:lstStyle>
          <a:p/>
        </p:txBody>
      </p:sp>
      <p:sp>
        <p:nvSpPr>
          <p:cNvPr id="243" name="Google Shape;243;p38"/>
          <p:cNvSpPr/>
          <p:nvPr>
            <p:ph idx="2" type="pic"/>
          </p:nvPr>
        </p:nvSpPr>
        <p:spPr>
          <a:xfrm>
            <a:off x="4572000" y="0"/>
            <a:ext cx="4572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4" name="Google Shape;244;p38"/>
          <p:cNvSpPr txBox="1"/>
          <p:nvPr>
            <p:ph idx="11" type="ftr"/>
          </p:nvPr>
        </p:nvSpPr>
        <p:spPr>
          <a:xfrm>
            <a:off x="1004888" y="4886233"/>
            <a:ext cx="2844442" cy="273844"/>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5" name="Google Shape;245;p38"/>
          <p:cNvSpPr txBox="1"/>
          <p:nvPr>
            <p:ph idx="12" type="sldNum"/>
          </p:nvPr>
        </p:nvSpPr>
        <p:spPr>
          <a:xfrm>
            <a:off x="570965" y="4880717"/>
            <a:ext cx="433922"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46" name="Google Shape;246;p38"/>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Text Page_Blue">
  <p:cSld name="10_Text Page_Blue">
    <p:spTree>
      <p:nvGrpSpPr>
        <p:cNvPr id="247" name="Shape 247"/>
        <p:cNvGrpSpPr/>
        <p:nvPr/>
      </p:nvGrpSpPr>
      <p:grpSpPr>
        <a:xfrm>
          <a:off x="0" y="0"/>
          <a:ext cx="0" cy="0"/>
          <a:chOff x="0" y="0"/>
          <a:chExt cx="0" cy="0"/>
        </a:xfrm>
      </p:grpSpPr>
      <p:pic>
        <p:nvPicPr>
          <p:cNvPr descr="A close up of a logo&#10;&#10;Description automatically generated" id="248" name="Google Shape;248;p39"/>
          <p:cNvPicPr preferRelativeResize="0"/>
          <p:nvPr/>
        </p:nvPicPr>
        <p:blipFill rotWithShape="1">
          <a:blip r:embed="rId2">
            <a:alphaModFix/>
          </a:blip>
          <a:srcRect b="0" l="0" r="0" t="0"/>
          <a:stretch/>
        </p:blipFill>
        <p:spPr>
          <a:xfrm>
            <a:off x="8085994" y="2209800"/>
            <a:ext cx="1067078" cy="2933700"/>
          </a:xfrm>
          <a:prstGeom prst="rect">
            <a:avLst/>
          </a:prstGeom>
          <a:noFill/>
          <a:ln>
            <a:noFill/>
          </a:ln>
        </p:spPr>
      </p:pic>
      <p:pic>
        <p:nvPicPr>
          <p:cNvPr descr="A close up of a logo&#10;&#10;Description automatically generated" id="249" name="Google Shape;249;p39"/>
          <p:cNvPicPr preferRelativeResize="0"/>
          <p:nvPr/>
        </p:nvPicPr>
        <p:blipFill rotWithShape="1">
          <a:blip r:embed="rId3">
            <a:alphaModFix/>
          </a:blip>
          <a:srcRect b="0" l="0" r="0" t="0"/>
          <a:stretch/>
        </p:blipFill>
        <p:spPr>
          <a:xfrm>
            <a:off x="0" y="-4537"/>
            <a:ext cx="962275" cy="1914525"/>
          </a:xfrm>
          <a:prstGeom prst="rect">
            <a:avLst/>
          </a:prstGeom>
          <a:noFill/>
          <a:ln>
            <a:noFill/>
          </a:ln>
        </p:spPr>
      </p:pic>
      <p:sp>
        <p:nvSpPr>
          <p:cNvPr id="250" name="Google Shape;250;p39"/>
          <p:cNvSpPr txBox="1"/>
          <p:nvPr>
            <p:ph idx="12" type="sldNum"/>
          </p:nvPr>
        </p:nvSpPr>
        <p:spPr>
          <a:xfrm>
            <a:off x="628650" y="4880717"/>
            <a:ext cx="376238"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1pPr>
            <a:lvl2pPr indent="0" lvl="1"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2pPr>
            <a:lvl3pPr indent="0" lvl="2"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3pPr>
            <a:lvl4pPr indent="0" lvl="3"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4pPr>
            <a:lvl5pPr indent="0" lvl="4"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5pPr>
            <a:lvl6pPr indent="0" lvl="5"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6pPr>
            <a:lvl7pPr indent="0" lvl="6"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7pPr>
            <a:lvl8pPr indent="0" lvl="7"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8pPr>
            <a:lvl9pPr indent="0" lvl="8" marL="0" marR="0" algn="l">
              <a:lnSpc>
                <a:spcPct val="100000"/>
              </a:lnSpc>
              <a:spcBef>
                <a:spcPts val="0"/>
              </a:spcBef>
              <a:spcAft>
                <a:spcPts val="0"/>
              </a:spcAft>
              <a:buClr>
                <a:srgbClr val="4E5052"/>
              </a:buClr>
              <a:buSzPts val="600"/>
              <a:buFont typeface="Calibri"/>
              <a:buNone/>
              <a:defRPr b="0" i="0" sz="600" u="none" cap="none" strike="noStrike">
                <a:solidFill>
                  <a:srgbClr val="4E505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251" name="Google Shape;251;p39"/>
          <p:cNvSpPr txBox="1"/>
          <p:nvPr>
            <p:ph idx="11" type="ftr"/>
          </p:nvPr>
        </p:nvSpPr>
        <p:spPr>
          <a:xfrm>
            <a:off x="2256770" y="4917186"/>
            <a:ext cx="6174297" cy="137160"/>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solidFill>
                  <a:srgbClr val="4E50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2" name="Google Shape;252;p39"/>
          <p:cNvSpPr txBox="1"/>
          <p:nvPr>
            <p:ph type="title"/>
          </p:nvPr>
        </p:nvSpPr>
        <p:spPr>
          <a:xfrm>
            <a:off x="398963" y="411480"/>
            <a:ext cx="8387616" cy="666750"/>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1"/>
              </a:buClr>
              <a:buSzPts val="3300"/>
              <a:buFont typeface="Georgia"/>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3" name="Google Shape;253;p39"/>
          <p:cNvSpPr txBox="1"/>
          <p:nvPr>
            <p:ph idx="1" type="body"/>
          </p:nvPr>
        </p:nvSpPr>
        <p:spPr>
          <a:xfrm>
            <a:off x="398963" y="1110169"/>
            <a:ext cx="8364945" cy="25254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1"/>
              </a:buClr>
              <a:buSzPts val="1800"/>
              <a:buNone/>
              <a:defRPr b="1" sz="1800">
                <a:solidFill>
                  <a:schemeClr val="dk1"/>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Custom Layout">
  <p:cSld name="7_Custom Layout">
    <p:spTree>
      <p:nvGrpSpPr>
        <p:cNvPr id="267" name="Shape 267"/>
        <p:cNvGrpSpPr/>
        <p:nvPr/>
      </p:nvGrpSpPr>
      <p:grpSpPr>
        <a:xfrm>
          <a:off x="0" y="0"/>
          <a:ext cx="0" cy="0"/>
          <a:chOff x="0" y="0"/>
          <a:chExt cx="0" cy="0"/>
        </a:xfrm>
      </p:grpSpPr>
      <p:pic>
        <p:nvPicPr>
          <p:cNvPr id="268" name="Google Shape;268;p41"/>
          <p:cNvPicPr preferRelativeResize="0"/>
          <p:nvPr/>
        </p:nvPicPr>
        <p:blipFill rotWithShape="1">
          <a:blip r:embed="rId2">
            <a:alphaModFix/>
          </a:blip>
          <a:srcRect b="0" l="0" r="0" t="0"/>
          <a:stretch/>
        </p:blipFill>
        <p:spPr>
          <a:xfrm flipH="1">
            <a:off x="67750" y="43300"/>
            <a:ext cx="9010880" cy="5048120"/>
          </a:xfrm>
          <a:prstGeom prst="rect">
            <a:avLst/>
          </a:prstGeom>
          <a:noFill/>
          <a:ln>
            <a:noFill/>
          </a:ln>
        </p:spPr>
      </p:pic>
      <p:sp>
        <p:nvSpPr>
          <p:cNvPr id="269" name="Google Shape;269;p41"/>
          <p:cNvSpPr/>
          <p:nvPr/>
        </p:nvSpPr>
        <p:spPr>
          <a:xfrm>
            <a:off x="153586" y="135081"/>
            <a:ext cx="8848380" cy="4665519"/>
          </a:xfrm>
          <a:prstGeom prst="rect">
            <a:avLst/>
          </a:prstGeom>
          <a:gradFill>
            <a:gsLst>
              <a:gs pos="0">
                <a:srgbClr val="00394A">
                  <a:alpha val="5490"/>
                </a:srgbClr>
              </a:gs>
              <a:gs pos="100000">
                <a:srgbClr val="0F171A"/>
              </a:gs>
            </a:gsLst>
            <a:lin ang="10800000" scaled="0"/>
          </a:gra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270" name="Google Shape;270;p41"/>
          <p:cNvGrpSpPr/>
          <p:nvPr/>
        </p:nvGrpSpPr>
        <p:grpSpPr>
          <a:xfrm>
            <a:off x="1" y="0"/>
            <a:ext cx="9144431" cy="5143500"/>
            <a:chOff x="-287" y="0"/>
            <a:chExt cx="12189399" cy="6858000"/>
          </a:xfrm>
        </p:grpSpPr>
        <p:sp>
          <p:nvSpPr>
            <p:cNvPr id="271" name="Google Shape;271;p41"/>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72" name="Google Shape;272;p41"/>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73" name="Google Shape;273;p41"/>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74" name="Google Shape;274;p41"/>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275" name="Google Shape;275;p41"/>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6" name="Google Shape;276;p41"/>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41"/>
          <p:cNvSpPr txBox="1"/>
          <p:nvPr>
            <p:ph type="title"/>
          </p:nvPr>
        </p:nvSpPr>
        <p:spPr>
          <a:xfrm>
            <a:off x="398963" y="304800"/>
            <a:ext cx="4107535"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27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8" name="Google Shape;278;p41"/>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79" name="Google Shape;279;p41"/>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pic>
        <p:nvPicPr>
          <p:cNvPr id="280" name="Google Shape;280;p41"/>
          <p:cNvPicPr preferRelativeResize="0"/>
          <p:nvPr/>
        </p:nvPicPr>
        <p:blipFill rotWithShape="1">
          <a:blip r:embed="rId4">
            <a:alphaModFix/>
          </a:blip>
          <a:srcRect b="0" l="0" r="0" t="0"/>
          <a:stretch/>
        </p:blipFill>
        <p:spPr>
          <a:xfrm>
            <a:off x="167469" y="4809516"/>
            <a:ext cx="534950" cy="291725"/>
          </a:xfrm>
          <a:prstGeom prst="rect">
            <a:avLst/>
          </a:prstGeom>
          <a:noFill/>
          <a:ln>
            <a:noFill/>
          </a:ln>
        </p:spPr>
      </p:pic>
      <p:sp>
        <p:nvSpPr>
          <p:cNvPr id="281" name="Google Shape;281;p41"/>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434343"/>
                </a:solidFill>
                <a:latin typeface="Arial"/>
                <a:ea typeface="Arial"/>
                <a:cs typeface="Arial"/>
                <a:sym typeface="Arial"/>
              </a:rPr>
              <a:t>© 2020 Oracle Corporation &amp;  Innovative Routines International (IRI), Inc. All Rights Reserved.</a:t>
            </a:r>
            <a:endParaRPr b="0" i="0" sz="600" u="none" cap="none" strike="noStrike">
              <a:solidFill>
                <a:srgbClr val="434343"/>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ith Picture" showMasterSp="0">
  <p:cSld name="Title Slide with Picture">
    <p:bg>
      <p:bgPr>
        <a:blipFill>
          <a:blip r:embed="rId2">
            <a:alphaModFix/>
          </a:blip>
          <a:stretch>
            <a:fillRect/>
          </a:stretch>
        </a:blipFill>
      </p:bgPr>
    </p:bg>
    <p:spTree>
      <p:nvGrpSpPr>
        <p:cNvPr id="282" name="Shape 282"/>
        <p:cNvGrpSpPr/>
        <p:nvPr/>
      </p:nvGrpSpPr>
      <p:grpSpPr>
        <a:xfrm>
          <a:off x="0" y="0"/>
          <a:ext cx="0" cy="0"/>
          <a:chOff x="0" y="0"/>
          <a:chExt cx="0" cy="0"/>
        </a:xfrm>
      </p:grpSpPr>
      <p:pic>
        <p:nvPicPr>
          <p:cNvPr id="283" name="Google Shape;283;p42"/>
          <p:cNvPicPr preferRelativeResize="0"/>
          <p:nvPr/>
        </p:nvPicPr>
        <p:blipFill rotWithShape="1">
          <a:blip r:embed="rId3">
            <a:alphaModFix/>
          </a:blip>
          <a:srcRect b="0" l="0" r="0" t="0"/>
          <a:stretch/>
        </p:blipFill>
        <p:spPr>
          <a:xfrm>
            <a:off x="-1" y="0"/>
            <a:ext cx="9144000" cy="5143500"/>
          </a:xfrm>
          <a:prstGeom prst="rect">
            <a:avLst/>
          </a:prstGeom>
          <a:noFill/>
          <a:ln>
            <a:noFill/>
          </a:ln>
        </p:spPr>
      </p:pic>
      <p:sp>
        <p:nvSpPr>
          <p:cNvPr descr="Full slide 4-color photo can be inserted here" id="284" name="Google Shape;284;p42" title="Title Slide with Picture"/>
          <p:cNvSpPr/>
          <p:nvPr/>
        </p:nvSpPr>
        <p:spPr>
          <a:xfrm>
            <a:off x="1" y="338"/>
            <a:ext cx="9144000" cy="5143500"/>
          </a:xfrm>
          <a:prstGeom prst="rect">
            <a:avLst/>
          </a:prstGeom>
          <a:gradFill>
            <a:gsLst>
              <a:gs pos="0">
                <a:srgbClr val="2C2C2D">
                  <a:alpha val="98431"/>
                </a:srgbClr>
              </a:gs>
              <a:gs pos="100000">
                <a:srgbClr val="2C2C2D">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descr="Oracle logo in white on red staging background" id="285" name="Google Shape;285;p42"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286" name="Google Shape;286;p42"/>
          <p:cNvSpPr txBox="1"/>
          <p:nvPr>
            <p:ph type="title"/>
          </p:nvPr>
        </p:nvSpPr>
        <p:spPr>
          <a:xfrm>
            <a:off x="398965" y="554832"/>
            <a:ext cx="7202776" cy="1102519"/>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 name="Google Shape;287;p42"/>
          <p:cNvSpPr txBox="1"/>
          <p:nvPr>
            <p:ph idx="1" type="body"/>
          </p:nvPr>
        </p:nvSpPr>
        <p:spPr>
          <a:xfrm>
            <a:off x="398965" y="2572089"/>
            <a:ext cx="7202776" cy="188561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0" sz="1800"/>
            </a:lvl1pPr>
            <a:lvl2pPr indent="-228600" lvl="1" marL="914400" algn="l">
              <a:lnSpc>
                <a:spcPct val="90000"/>
              </a:lnSpc>
              <a:spcBef>
                <a:spcPts val="0"/>
              </a:spcBef>
              <a:spcAft>
                <a:spcPts val="0"/>
              </a:spcAft>
              <a:buSzPts val="1800"/>
              <a:buNone/>
              <a:defRPr sz="1800"/>
            </a:lvl2pPr>
            <a:lvl3pPr indent="-228600" lvl="2" marL="1371600" algn="l">
              <a:lnSpc>
                <a:spcPct val="90000"/>
              </a:lnSpc>
              <a:spcBef>
                <a:spcPts val="0"/>
              </a:spcBef>
              <a:spcAft>
                <a:spcPts val="0"/>
              </a:spcAft>
              <a:buSzPts val="1800"/>
              <a:buNone/>
              <a:defRPr sz="1800"/>
            </a:lvl3pPr>
            <a:lvl4pPr indent="-228600" lvl="3" marL="1828800" algn="l">
              <a:lnSpc>
                <a:spcPct val="90000"/>
              </a:lnSpc>
              <a:spcBef>
                <a:spcPts val="0"/>
              </a:spcBef>
              <a:spcAft>
                <a:spcPts val="0"/>
              </a:spcAft>
              <a:buSzPts val="1800"/>
              <a:buNone/>
              <a:defRPr sz="1800"/>
            </a:lvl4pPr>
            <a:lvl5pPr indent="-228600" lvl="4" marL="2286000" algn="l">
              <a:lnSpc>
                <a:spcPct val="90000"/>
              </a:lnSpc>
              <a:spcBef>
                <a:spcPts val="0"/>
              </a:spcBef>
              <a:spcAft>
                <a:spcPts val="0"/>
              </a:spcAft>
              <a:buSzPts val="1800"/>
              <a:buNone/>
              <a:defRPr sz="1800"/>
            </a:lvl5pPr>
            <a:lvl6pPr indent="-228600" lvl="5" marL="2743200" algn="l">
              <a:lnSpc>
                <a:spcPct val="90000"/>
              </a:lnSpc>
              <a:spcBef>
                <a:spcPts val="0"/>
              </a:spcBef>
              <a:spcAft>
                <a:spcPts val="0"/>
              </a:spcAft>
              <a:buSzPts val="1800"/>
              <a:buNone/>
              <a:defRPr sz="1800"/>
            </a:lvl6pPr>
            <a:lvl7pPr indent="-228600" lvl="6" marL="3200400" algn="l">
              <a:lnSpc>
                <a:spcPct val="90000"/>
              </a:lnSpc>
              <a:spcBef>
                <a:spcPts val="0"/>
              </a:spcBef>
              <a:spcAft>
                <a:spcPts val="0"/>
              </a:spcAft>
              <a:buSzPts val="1800"/>
              <a:buNone/>
              <a:defRPr sz="1800"/>
            </a:lvl7pPr>
            <a:lvl8pPr indent="-228600" lvl="7" marL="3657600" algn="l">
              <a:lnSpc>
                <a:spcPct val="90000"/>
              </a:lnSpc>
              <a:spcBef>
                <a:spcPts val="0"/>
              </a:spcBef>
              <a:spcAft>
                <a:spcPts val="0"/>
              </a:spcAft>
              <a:buSzPts val="1800"/>
              <a:buNone/>
              <a:defRPr sz="1800"/>
            </a:lvl8pPr>
            <a:lvl9pPr indent="-228600" lvl="8" marL="4114800" algn="l">
              <a:lnSpc>
                <a:spcPct val="90000"/>
              </a:lnSpc>
              <a:spcBef>
                <a:spcPts val="0"/>
              </a:spcBef>
              <a:spcAft>
                <a:spcPts val="0"/>
              </a:spcAft>
              <a:buSzPts val="1800"/>
              <a:buNone/>
              <a:defRPr sz="1800"/>
            </a:lvl9pPr>
          </a:lstStyle>
          <a:p/>
        </p:txBody>
      </p:sp>
      <p:sp>
        <p:nvSpPr>
          <p:cNvPr id="288" name="Google Shape;288;p42"/>
          <p:cNvSpPr txBox="1"/>
          <p:nvPr>
            <p:ph idx="2" type="body"/>
          </p:nvPr>
        </p:nvSpPr>
        <p:spPr>
          <a:xfrm>
            <a:off x="398925" y="1714500"/>
            <a:ext cx="7202776"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lvl1pPr>
            <a:lvl2pPr indent="-228600" lvl="1" marL="914400" algn="l">
              <a:lnSpc>
                <a:spcPct val="90000"/>
              </a:lnSpc>
              <a:spcBef>
                <a:spcPts val="0"/>
              </a:spcBef>
              <a:spcAft>
                <a:spcPts val="0"/>
              </a:spcAft>
              <a:buSzPts val="1800"/>
              <a:buNone/>
              <a:defRPr sz="1800"/>
            </a:lvl2pPr>
            <a:lvl3pPr indent="-228600" lvl="2" marL="1371600" algn="l">
              <a:lnSpc>
                <a:spcPct val="90000"/>
              </a:lnSpc>
              <a:spcBef>
                <a:spcPts val="0"/>
              </a:spcBef>
              <a:spcAft>
                <a:spcPts val="0"/>
              </a:spcAft>
              <a:buSzPts val="1800"/>
              <a:buNone/>
              <a:defRPr sz="1800"/>
            </a:lvl3pPr>
            <a:lvl4pPr indent="-228600" lvl="3" marL="1828800" algn="l">
              <a:lnSpc>
                <a:spcPct val="90000"/>
              </a:lnSpc>
              <a:spcBef>
                <a:spcPts val="0"/>
              </a:spcBef>
              <a:spcAft>
                <a:spcPts val="0"/>
              </a:spcAft>
              <a:buSzPts val="1800"/>
              <a:buNone/>
              <a:defRPr sz="1800"/>
            </a:lvl4pPr>
            <a:lvl5pPr indent="-228600" lvl="4" marL="2286000" algn="l">
              <a:lnSpc>
                <a:spcPct val="90000"/>
              </a:lnSpc>
              <a:spcBef>
                <a:spcPts val="0"/>
              </a:spcBef>
              <a:spcAft>
                <a:spcPts val="0"/>
              </a:spcAft>
              <a:buSzPts val="1800"/>
              <a:buNone/>
              <a:defRPr sz="1800"/>
            </a:lvl5pPr>
            <a:lvl6pPr indent="-228600" lvl="5" marL="2743200" algn="l">
              <a:lnSpc>
                <a:spcPct val="90000"/>
              </a:lnSpc>
              <a:spcBef>
                <a:spcPts val="0"/>
              </a:spcBef>
              <a:spcAft>
                <a:spcPts val="0"/>
              </a:spcAft>
              <a:buSzPts val="1800"/>
              <a:buNone/>
              <a:defRPr sz="1800"/>
            </a:lvl6pPr>
            <a:lvl7pPr indent="-228600" lvl="6" marL="3200400" algn="l">
              <a:lnSpc>
                <a:spcPct val="90000"/>
              </a:lnSpc>
              <a:spcBef>
                <a:spcPts val="0"/>
              </a:spcBef>
              <a:spcAft>
                <a:spcPts val="0"/>
              </a:spcAft>
              <a:buSzPts val="1800"/>
              <a:buNone/>
              <a:defRPr sz="1800"/>
            </a:lvl7pPr>
            <a:lvl8pPr indent="-228600" lvl="7" marL="3657600" algn="l">
              <a:lnSpc>
                <a:spcPct val="90000"/>
              </a:lnSpc>
              <a:spcBef>
                <a:spcPts val="0"/>
              </a:spcBef>
              <a:spcAft>
                <a:spcPts val="0"/>
              </a:spcAft>
              <a:buSzPts val="1800"/>
              <a:buNone/>
              <a:defRPr sz="1800"/>
            </a:lvl8pPr>
            <a:lvl9pPr indent="-228600" lvl="8" marL="4114800" algn="l">
              <a:lnSpc>
                <a:spcPct val="90000"/>
              </a:lnSpc>
              <a:spcBef>
                <a:spcPts val="0"/>
              </a:spcBef>
              <a:spcAft>
                <a:spcPts val="0"/>
              </a:spcAft>
              <a:buSzPts val="1800"/>
              <a:buNone/>
              <a:defRPr sz="18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Header with Picture" showMasterSp="0">
  <p:cSld name="3_Section Header with Picture">
    <p:bg>
      <p:bgPr>
        <a:solidFill>
          <a:schemeClr val="lt1"/>
        </a:solidFill>
      </p:bgPr>
    </p:bg>
    <p:spTree>
      <p:nvGrpSpPr>
        <p:cNvPr id="289" name="Shape 289"/>
        <p:cNvGrpSpPr/>
        <p:nvPr/>
      </p:nvGrpSpPr>
      <p:grpSpPr>
        <a:xfrm>
          <a:off x="0" y="0"/>
          <a:ext cx="0" cy="0"/>
          <a:chOff x="0" y="0"/>
          <a:chExt cx="0" cy="0"/>
        </a:xfrm>
      </p:grpSpPr>
      <p:grpSp>
        <p:nvGrpSpPr>
          <p:cNvPr id="290" name="Google Shape;290;p43"/>
          <p:cNvGrpSpPr/>
          <p:nvPr/>
        </p:nvGrpSpPr>
        <p:grpSpPr>
          <a:xfrm>
            <a:off x="-214" y="0"/>
            <a:ext cx="9144431" cy="5143500"/>
            <a:chOff x="-287" y="0"/>
            <a:chExt cx="12189399" cy="6858000"/>
          </a:xfrm>
        </p:grpSpPr>
        <p:sp>
          <p:nvSpPr>
            <p:cNvPr id="291" name="Google Shape;291;p43"/>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92" name="Google Shape;292;p43"/>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93" name="Google Shape;293;p43"/>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94" name="Google Shape;294;p43"/>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295" name="Google Shape;295;p43"/>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6" name="Google Shape;296;p43"/>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297" name="Google Shape;297;p43" title="Oracle red badge logo"/>
          <p:cNvPicPr preferRelativeResize="0"/>
          <p:nvPr/>
        </p:nvPicPr>
        <p:blipFill rotWithShape="1">
          <a:blip r:embed="rId2">
            <a:alphaModFix/>
          </a:blip>
          <a:srcRect b="0" l="0" r="0" t="0"/>
          <a:stretch/>
        </p:blipFill>
        <p:spPr>
          <a:xfrm>
            <a:off x="397867" y="4697730"/>
            <a:ext cx="1219171" cy="445770"/>
          </a:xfrm>
          <a:prstGeom prst="rect">
            <a:avLst/>
          </a:prstGeom>
          <a:noFill/>
          <a:ln>
            <a:noFill/>
          </a:ln>
        </p:spPr>
      </p:pic>
      <p:sp>
        <p:nvSpPr>
          <p:cNvPr id="298" name="Google Shape;298;p43"/>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2700"/>
              <a:buFont typeface="Calibri"/>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9" name="Google Shape;299;p43"/>
          <p:cNvSpPr txBox="1"/>
          <p:nvPr>
            <p:ph idx="1" type="body"/>
          </p:nvPr>
        </p:nvSpPr>
        <p:spPr>
          <a:xfrm>
            <a:off x="398964" y="1030306"/>
            <a:ext cx="8346073" cy="257474"/>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Font typeface="Calibri"/>
              <a:buNone/>
              <a:defRPr b="1" sz="1800">
                <a:solidFill>
                  <a:schemeClr val="dk1"/>
                </a:solidFill>
              </a:defRPr>
            </a:lvl1pPr>
            <a:lvl2pPr indent="-228600" lvl="1" marL="914400" algn="l">
              <a:lnSpc>
                <a:spcPct val="90000"/>
              </a:lnSpc>
              <a:spcBef>
                <a:spcPts val="600"/>
              </a:spcBef>
              <a:spcAft>
                <a:spcPts val="0"/>
              </a:spcAft>
              <a:buSzPts val="1800"/>
              <a:buFont typeface="Calibri"/>
              <a:buNone/>
              <a:defRPr sz="1800"/>
            </a:lvl2pPr>
            <a:lvl3pPr indent="-228600" lvl="2" marL="1371600" algn="l">
              <a:lnSpc>
                <a:spcPct val="90000"/>
              </a:lnSpc>
              <a:spcBef>
                <a:spcPts val="500"/>
              </a:spcBef>
              <a:spcAft>
                <a:spcPts val="0"/>
              </a:spcAft>
              <a:buSzPts val="1800"/>
              <a:buFont typeface="Calibri"/>
              <a:buNone/>
              <a:defRPr sz="1800"/>
            </a:lvl3pPr>
            <a:lvl4pPr indent="-228600" lvl="3" marL="1828800" algn="l">
              <a:lnSpc>
                <a:spcPct val="90000"/>
              </a:lnSpc>
              <a:spcBef>
                <a:spcPts val="500"/>
              </a:spcBef>
              <a:spcAft>
                <a:spcPts val="0"/>
              </a:spcAft>
              <a:buSzPts val="1800"/>
              <a:buFont typeface="Calibri"/>
              <a:buNone/>
              <a:defRPr sz="1800"/>
            </a:lvl4pPr>
            <a:lvl5pPr indent="-228600" lvl="4" marL="2286000" algn="l">
              <a:lnSpc>
                <a:spcPct val="90000"/>
              </a:lnSpc>
              <a:spcBef>
                <a:spcPts val="500"/>
              </a:spcBef>
              <a:spcAft>
                <a:spcPts val="0"/>
              </a:spcAft>
              <a:buSzPts val="1800"/>
              <a:buFont typeface="Calibri"/>
              <a:buNone/>
              <a:defRPr sz="1800"/>
            </a:lvl5pPr>
            <a:lvl6pPr indent="-228600" lvl="5" marL="2743200" algn="l">
              <a:lnSpc>
                <a:spcPct val="90000"/>
              </a:lnSpc>
              <a:spcBef>
                <a:spcPts val="500"/>
              </a:spcBef>
              <a:spcAft>
                <a:spcPts val="0"/>
              </a:spcAft>
              <a:buSzPts val="1800"/>
              <a:buFont typeface="Calibri"/>
              <a:buNone/>
              <a:defRPr sz="1800"/>
            </a:lvl6pPr>
            <a:lvl7pPr indent="-228600" lvl="6" marL="3200400" algn="l">
              <a:lnSpc>
                <a:spcPct val="90000"/>
              </a:lnSpc>
              <a:spcBef>
                <a:spcPts val="500"/>
              </a:spcBef>
              <a:spcAft>
                <a:spcPts val="0"/>
              </a:spcAft>
              <a:buSzPts val="1800"/>
              <a:buFont typeface="Calibri"/>
              <a:buNone/>
              <a:defRPr sz="1800"/>
            </a:lvl7pPr>
            <a:lvl8pPr indent="-228600" lvl="7" marL="3657600" algn="l">
              <a:lnSpc>
                <a:spcPct val="90000"/>
              </a:lnSpc>
              <a:spcBef>
                <a:spcPts val="500"/>
              </a:spcBef>
              <a:spcAft>
                <a:spcPts val="0"/>
              </a:spcAft>
              <a:buSzPts val="1800"/>
              <a:buFont typeface="Calibri"/>
              <a:buNone/>
              <a:defRPr sz="1800"/>
            </a:lvl8pPr>
            <a:lvl9pPr indent="-228600" lvl="8" marL="4114800" algn="l">
              <a:lnSpc>
                <a:spcPct val="90000"/>
              </a:lnSpc>
              <a:spcBef>
                <a:spcPts val="500"/>
              </a:spcBef>
              <a:spcAft>
                <a:spcPts val="0"/>
              </a:spcAft>
              <a:buSzPts val="1800"/>
              <a:buFont typeface="Calibri"/>
              <a:buNone/>
              <a:defRPr sz="1800"/>
            </a:lvl9pPr>
          </a:lstStyle>
          <a:p/>
        </p:txBody>
      </p:sp>
      <p:sp>
        <p:nvSpPr>
          <p:cNvPr id="300" name="Google Shape;300;p43"/>
          <p:cNvSpPr txBox="1"/>
          <p:nvPr/>
        </p:nvSpPr>
        <p:spPr>
          <a:xfrm>
            <a:off x="6467751" y="4917186"/>
            <a:ext cx="2027399" cy="1371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Confidential – Oracle Internal</a:t>
            </a:r>
            <a:endParaRPr b="0" i="0" sz="1100" u="none" cap="none" strike="noStrike">
              <a:solidFill>
                <a:srgbClr val="000000"/>
              </a:solidFill>
              <a:latin typeface="Arial"/>
              <a:ea typeface="Arial"/>
              <a:cs typeface="Arial"/>
              <a:sym typeface="Arial"/>
            </a:endParaRPr>
          </a:p>
        </p:txBody>
      </p:sp>
      <p:sp>
        <p:nvSpPr>
          <p:cNvPr id="301" name="Google Shape;301;p43"/>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with Picture" showMasterSp="0" type="secHead">
  <p:cSld name="SECTION_HEADER">
    <p:bg>
      <p:bgPr>
        <a:blipFill>
          <a:blip r:embed="rId2">
            <a:alphaModFix/>
          </a:blip>
          <a:stretch>
            <a:fillRect/>
          </a:stretch>
        </a:blipFill>
      </p:bgPr>
    </p:bg>
    <p:spTree>
      <p:nvGrpSpPr>
        <p:cNvPr id="302" name="Shape 302"/>
        <p:cNvGrpSpPr/>
        <p:nvPr/>
      </p:nvGrpSpPr>
      <p:grpSpPr>
        <a:xfrm>
          <a:off x="0" y="0"/>
          <a:ext cx="0" cy="0"/>
          <a:chOff x="0" y="0"/>
          <a:chExt cx="0" cy="0"/>
        </a:xfrm>
      </p:grpSpPr>
      <p:pic>
        <p:nvPicPr>
          <p:cNvPr id="303" name="Google Shape;303;p44"/>
          <p:cNvPicPr preferRelativeResize="0"/>
          <p:nvPr/>
        </p:nvPicPr>
        <p:blipFill rotWithShape="1">
          <a:blip r:embed="rId3">
            <a:alphaModFix/>
          </a:blip>
          <a:srcRect b="0" l="0" r="0" t="0"/>
          <a:stretch/>
        </p:blipFill>
        <p:spPr>
          <a:xfrm>
            <a:off x="85748" y="144018"/>
            <a:ext cx="8965360" cy="4684015"/>
          </a:xfrm>
          <a:prstGeom prst="rect">
            <a:avLst/>
          </a:prstGeom>
          <a:noFill/>
          <a:ln>
            <a:noFill/>
          </a:ln>
        </p:spPr>
      </p:pic>
      <p:sp>
        <p:nvSpPr>
          <p:cNvPr descr="Full slide 4-color photo can be inserted here" id="304" name="Google Shape;304;p44" title="Title Slide with Picture"/>
          <p:cNvSpPr/>
          <p:nvPr/>
        </p:nvSpPr>
        <p:spPr>
          <a:xfrm>
            <a:off x="1" y="4391"/>
            <a:ext cx="9144000" cy="5134719"/>
          </a:xfrm>
          <a:prstGeom prst="rect">
            <a:avLst/>
          </a:prstGeom>
          <a:solidFill>
            <a:srgbClr val="1B252C">
              <a:alpha val="6352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05" name="Google Shape;305;p44"/>
          <p:cNvGrpSpPr/>
          <p:nvPr/>
        </p:nvGrpSpPr>
        <p:grpSpPr>
          <a:xfrm>
            <a:off x="-214" y="0"/>
            <a:ext cx="9144431" cy="5143500"/>
            <a:chOff x="-287" y="0"/>
            <a:chExt cx="12189399" cy="6858000"/>
          </a:xfrm>
        </p:grpSpPr>
        <p:sp>
          <p:nvSpPr>
            <p:cNvPr id="306" name="Google Shape;306;p44"/>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07" name="Google Shape;307;p44"/>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08" name="Google Shape;308;p44"/>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09" name="Google Shape;309;p44"/>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10" name="Google Shape;310;p44"/>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1" name="Google Shape;311;p44"/>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12" name="Google Shape;312;p44"/>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3" name="Google Shape;313;p44"/>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14" name="Google Shape;314;p44"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15" name="Google Shape;315;p44"/>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316" name="Google Shape;316;p44"/>
          <p:cNvSpPr txBox="1"/>
          <p:nvPr/>
        </p:nvSpPr>
        <p:spPr>
          <a:xfrm>
            <a:off x="6467751" y="4917186"/>
            <a:ext cx="2027399" cy="1371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Confidential – Oracle Internal</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Section Header with Picture" showMasterSp="0">
  <p:cSld name="4_Section Header with Picture">
    <p:bg>
      <p:bgPr>
        <a:blipFill>
          <a:blip r:embed="rId2">
            <a:alphaModFix/>
          </a:blip>
          <a:stretch>
            <a:fillRect/>
          </a:stretch>
        </a:blipFill>
      </p:bgPr>
    </p:bg>
    <p:spTree>
      <p:nvGrpSpPr>
        <p:cNvPr id="317" name="Shape 317"/>
        <p:cNvGrpSpPr/>
        <p:nvPr/>
      </p:nvGrpSpPr>
      <p:grpSpPr>
        <a:xfrm>
          <a:off x="0" y="0"/>
          <a:ext cx="0" cy="0"/>
          <a:chOff x="0" y="0"/>
          <a:chExt cx="0" cy="0"/>
        </a:xfrm>
      </p:grpSpPr>
      <p:pic>
        <p:nvPicPr>
          <p:cNvPr descr="shutterstock_370385759.jpg" id="318" name="Google Shape;318;p45"/>
          <p:cNvPicPr preferRelativeResize="0"/>
          <p:nvPr/>
        </p:nvPicPr>
        <p:blipFill rotWithShape="1">
          <a:blip r:embed="rId3">
            <a:alphaModFix/>
          </a:blip>
          <a:srcRect b="0" l="0" r="0" t="0"/>
          <a:stretch/>
        </p:blipFill>
        <p:spPr>
          <a:xfrm flipH="1">
            <a:off x="0" y="1"/>
            <a:ext cx="9144000" cy="5142310"/>
          </a:xfrm>
          <a:prstGeom prst="rect">
            <a:avLst/>
          </a:prstGeom>
          <a:noFill/>
          <a:ln>
            <a:noFill/>
          </a:ln>
        </p:spPr>
      </p:pic>
      <p:sp>
        <p:nvSpPr>
          <p:cNvPr descr="Full slide 4-color photo can be inserted here" id="319" name="Google Shape;319;p45"/>
          <p:cNvSpPr/>
          <p:nvPr/>
        </p:nvSpPr>
        <p:spPr>
          <a:xfrm>
            <a:off x="-1190" y="0"/>
            <a:ext cx="9144000" cy="5143500"/>
          </a:xfrm>
          <a:prstGeom prst="rect">
            <a:avLst/>
          </a:prstGeom>
          <a:solidFill>
            <a:srgbClr val="1B252C">
              <a:alpha val="3058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20" name="Google Shape;320;p45"/>
          <p:cNvGrpSpPr/>
          <p:nvPr/>
        </p:nvGrpSpPr>
        <p:grpSpPr>
          <a:xfrm>
            <a:off x="-214" y="0"/>
            <a:ext cx="9144431" cy="5143500"/>
            <a:chOff x="-287" y="0"/>
            <a:chExt cx="12189399" cy="6858000"/>
          </a:xfrm>
        </p:grpSpPr>
        <p:sp>
          <p:nvSpPr>
            <p:cNvPr id="321" name="Google Shape;321;p45"/>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22" name="Google Shape;322;p45"/>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23" name="Google Shape;323;p45"/>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24" name="Google Shape;324;p45"/>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25" name="Google Shape;325;p45"/>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6" name="Google Shape;326;p45"/>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27" name="Google Shape;327;p45"/>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8" name="Google Shape;328;p45"/>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29" name="Google Shape;329;p45"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30" name="Google Shape;330;p45"/>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331" name="Google Shape;331;p45"/>
          <p:cNvSpPr txBox="1"/>
          <p:nvPr/>
        </p:nvSpPr>
        <p:spPr>
          <a:xfrm>
            <a:off x="6467751" y="4917186"/>
            <a:ext cx="2027399" cy="1371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Confidential – Oracle Internal</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with Picture" showMasterSp="0">
  <p:cSld name="6_Section Header with Picture">
    <p:bg>
      <p:bgPr>
        <a:blipFill>
          <a:blip r:embed="rId2">
            <a:alphaModFix/>
          </a:blip>
          <a:stretch>
            <a:fillRect/>
          </a:stretch>
        </a:blipFill>
      </p:bgPr>
    </p:bg>
    <p:spTree>
      <p:nvGrpSpPr>
        <p:cNvPr id="332" name="Shape 332"/>
        <p:cNvGrpSpPr/>
        <p:nvPr/>
      </p:nvGrpSpPr>
      <p:grpSpPr>
        <a:xfrm>
          <a:off x="0" y="0"/>
          <a:ext cx="0" cy="0"/>
          <a:chOff x="0" y="0"/>
          <a:chExt cx="0" cy="0"/>
        </a:xfrm>
      </p:grpSpPr>
      <p:pic>
        <p:nvPicPr>
          <p:cNvPr descr="shutterstock_91647581.jpg" id="333" name="Google Shape;333;p46"/>
          <p:cNvPicPr preferRelativeResize="0"/>
          <p:nvPr/>
        </p:nvPicPr>
        <p:blipFill rotWithShape="1">
          <a:blip r:embed="rId3">
            <a:alphaModFix/>
          </a:blip>
          <a:srcRect b="0" l="0" r="0" t="0"/>
          <a:stretch/>
        </p:blipFill>
        <p:spPr>
          <a:xfrm>
            <a:off x="1" y="1"/>
            <a:ext cx="9144000" cy="5143500"/>
          </a:xfrm>
          <a:prstGeom prst="rect">
            <a:avLst/>
          </a:prstGeom>
          <a:noFill/>
          <a:ln>
            <a:noFill/>
          </a:ln>
        </p:spPr>
      </p:pic>
      <p:sp>
        <p:nvSpPr>
          <p:cNvPr descr="Full slide 4-color photo can be inserted here" id="334" name="Google Shape;334;p46"/>
          <p:cNvSpPr/>
          <p:nvPr/>
        </p:nvSpPr>
        <p:spPr>
          <a:xfrm>
            <a:off x="-1190" y="0"/>
            <a:ext cx="9144000" cy="5143500"/>
          </a:xfrm>
          <a:prstGeom prst="rect">
            <a:avLst/>
          </a:prstGeom>
          <a:solidFill>
            <a:srgbClr val="1B252C">
              <a:alpha val="3058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35" name="Google Shape;335;p46"/>
          <p:cNvGrpSpPr/>
          <p:nvPr/>
        </p:nvGrpSpPr>
        <p:grpSpPr>
          <a:xfrm>
            <a:off x="-214" y="0"/>
            <a:ext cx="9144431" cy="5143500"/>
            <a:chOff x="-287" y="0"/>
            <a:chExt cx="12189399" cy="6858000"/>
          </a:xfrm>
        </p:grpSpPr>
        <p:sp>
          <p:nvSpPr>
            <p:cNvPr id="336" name="Google Shape;336;p46"/>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37" name="Google Shape;337;p46"/>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38" name="Google Shape;338;p46"/>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39" name="Google Shape;339;p46"/>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40" name="Google Shape;340;p46"/>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1" name="Google Shape;341;p46"/>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42" name="Google Shape;342;p46"/>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3" name="Google Shape;343;p46"/>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44" name="Google Shape;344;p46"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45" name="Google Shape;345;p46"/>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346" name="Google Shape;346;p46"/>
          <p:cNvSpPr txBox="1"/>
          <p:nvPr/>
        </p:nvSpPr>
        <p:spPr>
          <a:xfrm>
            <a:off x="6467751" y="4917186"/>
            <a:ext cx="2027399" cy="1371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Confidential – Oracle Internal</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with Picture" showMasterSp="0">
  <p:cSld name="Section Header with Picture">
    <p:bg>
      <p:bgPr>
        <a:blipFill>
          <a:blip r:embed="rId2">
            <a:alphaModFix/>
          </a:blip>
          <a:stretch>
            <a:fillRect/>
          </a:stretch>
        </a:blipFill>
      </p:bgPr>
    </p:bg>
    <p:spTree>
      <p:nvGrpSpPr>
        <p:cNvPr id="347" name="Shape 347"/>
        <p:cNvGrpSpPr/>
        <p:nvPr/>
      </p:nvGrpSpPr>
      <p:grpSpPr>
        <a:xfrm>
          <a:off x="0" y="0"/>
          <a:ext cx="0" cy="0"/>
          <a:chOff x="0" y="0"/>
          <a:chExt cx="0" cy="0"/>
        </a:xfrm>
      </p:grpSpPr>
      <p:pic>
        <p:nvPicPr>
          <p:cNvPr id="348" name="Google Shape;348;p47"/>
          <p:cNvPicPr preferRelativeResize="0"/>
          <p:nvPr/>
        </p:nvPicPr>
        <p:blipFill rotWithShape="1">
          <a:blip r:embed="rId3">
            <a:alphaModFix/>
          </a:blip>
          <a:srcRect b="14681" l="8203" r="1045" t="8585"/>
          <a:stretch/>
        </p:blipFill>
        <p:spPr>
          <a:xfrm flipH="1">
            <a:off x="89476" y="79512"/>
            <a:ext cx="8977371" cy="5063987"/>
          </a:xfrm>
          <a:prstGeom prst="rect">
            <a:avLst/>
          </a:prstGeom>
          <a:noFill/>
          <a:ln>
            <a:noFill/>
          </a:ln>
        </p:spPr>
      </p:pic>
      <p:sp>
        <p:nvSpPr>
          <p:cNvPr descr="Full slide 4-color photo can be inserted here" id="349" name="Google Shape;349;p47" title="Title Slide with Picture"/>
          <p:cNvSpPr/>
          <p:nvPr/>
        </p:nvSpPr>
        <p:spPr>
          <a:xfrm>
            <a:off x="1" y="0"/>
            <a:ext cx="9144000" cy="5143500"/>
          </a:xfrm>
          <a:prstGeom prst="rect">
            <a:avLst/>
          </a:prstGeom>
          <a:solidFill>
            <a:srgbClr val="493728">
              <a:alpha val="2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0" name="Google Shape;350;p47"/>
          <p:cNvSpPr/>
          <p:nvPr/>
        </p:nvSpPr>
        <p:spPr>
          <a:xfrm>
            <a:off x="153586" y="135081"/>
            <a:ext cx="8848380" cy="4665519"/>
          </a:xfrm>
          <a:prstGeom prst="rect">
            <a:avLst/>
          </a:prstGeom>
          <a:solidFill>
            <a:srgbClr val="00394A">
              <a:alpha val="40000"/>
            </a:srgbClr>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51" name="Google Shape;351;p47"/>
          <p:cNvGrpSpPr/>
          <p:nvPr/>
        </p:nvGrpSpPr>
        <p:grpSpPr>
          <a:xfrm>
            <a:off x="-214" y="0"/>
            <a:ext cx="9144431" cy="5143500"/>
            <a:chOff x="-287" y="0"/>
            <a:chExt cx="12189399" cy="6858000"/>
          </a:xfrm>
        </p:grpSpPr>
        <p:sp>
          <p:nvSpPr>
            <p:cNvPr id="352" name="Google Shape;352;p47"/>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3" name="Google Shape;353;p47"/>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4" name="Google Shape;354;p47"/>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5" name="Google Shape;355;p47"/>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56" name="Google Shape;356;p47"/>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7" name="Google Shape;357;p47"/>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58" name="Google Shape;358;p47"/>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9" name="Google Shape;359;p47"/>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0" name="Google Shape;360;p47"/>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61" name="Google Shape;361;p47"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62" name="Google Shape;362;p47"/>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Section Header with Picture" showMasterSp="0">
  <p:cSld name="5_Section Header with Picture">
    <p:bg>
      <p:bgPr>
        <a:blipFill>
          <a:blip r:embed="rId2">
            <a:alphaModFix/>
          </a:blip>
          <a:stretch>
            <a:fillRect/>
          </a:stretch>
        </a:blipFill>
      </p:bgPr>
    </p:bg>
    <p:spTree>
      <p:nvGrpSpPr>
        <p:cNvPr id="363" name="Shape 363"/>
        <p:cNvGrpSpPr/>
        <p:nvPr/>
      </p:nvGrpSpPr>
      <p:grpSpPr>
        <a:xfrm>
          <a:off x="0" y="0"/>
          <a:ext cx="0" cy="0"/>
          <a:chOff x="0" y="0"/>
          <a:chExt cx="0" cy="0"/>
        </a:xfrm>
      </p:grpSpPr>
      <p:pic>
        <p:nvPicPr>
          <p:cNvPr id="364" name="Google Shape;364;p48"/>
          <p:cNvPicPr preferRelativeResize="0"/>
          <p:nvPr/>
        </p:nvPicPr>
        <p:blipFill rotWithShape="1">
          <a:blip r:embed="rId3">
            <a:alphaModFix/>
          </a:blip>
          <a:srcRect b="11238" l="700" r="10135" t="11901"/>
          <a:stretch/>
        </p:blipFill>
        <p:spPr>
          <a:xfrm>
            <a:off x="77450" y="0"/>
            <a:ext cx="8961978" cy="5143500"/>
          </a:xfrm>
          <a:prstGeom prst="rect">
            <a:avLst/>
          </a:prstGeom>
          <a:noFill/>
          <a:ln>
            <a:noFill/>
          </a:ln>
        </p:spPr>
      </p:pic>
      <p:sp>
        <p:nvSpPr>
          <p:cNvPr descr="Full slide 4-color photo can be inserted here" id="365" name="Google Shape;365;p48" title="Title Slide with Picture"/>
          <p:cNvSpPr/>
          <p:nvPr/>
        </p:nvSpPr>
        <p:spPr>
          <a:xfrm>
            <a:off x="1" y="0"/>
            <a:ext cx="9144000" cy="5143500"/>
          </a:xfrm>
          <a:prstGeom prst="rect">
            <a:avLst/>
          </a:prstGeom>
          <a:solidFill>
            <a:srgbClr val="493728">
              <a:alpha val="2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66" name="Google Shape;366;p48"/>
          <p:cNvSpPr/>
          <p:nvPr/>
        </p:nvSpPr>
        <p:spPr>
          <a:xfrm>
            <a:off x="153586" y="135081"/>
            <a:ext cx="8848380" cy="4665519"/>
          </a:xfrm>
          <a:prstGeom prst="rect">
            <a:avLst/>
          </a:prstGeom>
          <a:solidFill>
            <a:srgbClr val="00394A">
              <a:alpha val="40000"/>
            </a:srgbClr>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67" name="Google Shape;367;p48"/>
          <p:cNvGrpSpPr/>
          <p:nvPr/>
        </p:nvGrpSpPr>
        <p:grpSpPr>
          <a:xfrm>
            <a:off x="-214" y="0"/>
            <a:ext cx="9144431" cy="5143500"/>
            <a:chOff x="-287" y="0"/>
            <a:chExt cx="12189399" cy="6858000"/>
          </a:xfrm>
        </p:grpSpPr>
        <p:sp>
          <p:nvSpPr>
            <p:cNvPr id="368" name="Google Shape;368;p48"/>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69" name="Google Shape;369;p48"/>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70" name="Google Shape;370;p48"/>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71" name="Google Shape;371;p48"/>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72" name="Google Shape;372;p48"/>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3" name="Google Shape;373;p48"/>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74" name="Google Shape;374;p48"/>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5" name="Google Shape;375;p48"/>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6" name="Google Shape;376;p48"/>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77" name="Google Shape;377;p48"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78" name="Google Shape;378;p48"/>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Header with Picture" showMasterSp="0">
  <p:cSld name="2_Section Header with Picture">
    <p:bg>
      <p:bgPr>
        <a:blipFill>
          <a:blip r:embed="rId2">
            <a:alphaModFix/>
          </a:blip>
          <a:stretch>
            <a:fillRect/>
          </a:stretch>
        </a:blipFill>
      </p:bgPr>
    </p:bg>
    <p:spTree>
      <p:nvGrpSpPr>
        <p:cNvPr id="379" name="Shape 379"/>
        <p:cNvGrpSpPr/>
        <p:nvPr/>
      </p:nvGrpSpPr>
      <p:grpSpPr>
        <a:xfrm>
          <a:off x="0" y="0"/>
          <a:ext cx="0" cy="0"/>
          <a:chOff x="0" y="0"/>
          <a:chExt cx="0" cy="0"/>
        </a:xfrm>
      </p:grpSpPr>
      <p:pic>
        <p:nvPicPr>
          <p:cNvPr id="380" name="Google Shape;380;p49"/>
          <p:cNvPicPr preferRelativeResize="0"/>
          <p:nvPr/>
        </p:nvPicPr>
        <p:blipFill rotWithShape="1">
          <a:blip r:embed="rId3">
            <a:alphaModFix/>
          </a:blip>
          <a:srcRect b="0" l="0" r="0" t="0"/>
          <a:stretch/>
        </p:blipFill>
        <p:spPr>
          <a:xfrm>
            <a:off x="76220" y="0"/>
            <a:ext cx="8965359" cy="5143500"/>
          </a:xfrm>
          <a:prstGeom prst="rect">
            <a:avLst/>
          </a:prstGeom>
          <a:noFill/>
          <a:ln>
            <a:noFill/>
          </a:ln>
        </p:spPr>
      </p:pic>
      <p:sp>
        <p:nvSpPr>
          <p:cNvPr descr="Full slide 4-color photo can be inserted here" id="381" name="Google Shape;381;p49" title="Title Slide with Picture"/>
          <p:cNvSpPr/>
          <p:nvPr/>
        </p:nvSpPr>
        <p:spPr>
          <a:xfrm>
            <a:off x="1" y="0"/>
            <a:ext cx="9144000" cy="5143500"/>
          </a:xfrm>
          <a:prstGeom prst="rect">
            <a:avLst/>
          </a:prstGeom>
          <a:solidFill>
            <a:srgbClr val="1B252C">
              <a:alpha val="4745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82" name="Google Shape;382;p49"/>
          <p:cNvGrpSpPr/>
          <p:nvPr/>
        </p:nvGrpSpPr>
        <p:grpSpPr>
          <a:xfrm>
            <a:off x="-214" y="0"/>
            <a:ext cx="9144431" cy="5143500"/>
            <a:chOff x="-287" y="0"/>
            <a:chExt cx="12189399" cy="6858000"/>
          </a:xfrm>
        </p:grpSpPr>
        <p:sp>
          <p:nvSpPr>
            <p:cNvPr id="383" name="Google Shape;383;p49"/>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84" name="Google Shape;384;p49"/>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85" name="Google Shape;385;p49"/>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86" name="Google Shape;386;p49"/>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387" name="Google Shape;387;p49"/>
          <p:cNvSpPr txBox="1"/>
          <p:nvPr>
            <p:ph type="title"/>
          </p:nvPr>
        </p:nvSpPr>
        <p:spPr>
          <a:xfrm>
            <a:off x="398964" y="1950243"/>
            <a:ext cx="8346074" cy="10287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b="0" sz="36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8" name="Google Shape;388;p49"/>
          <p:cNvSpPr txBox="1"/>
          <p:nvPr>
            <p:ph idx="1" type="body"/>
          </p:nvPr>
        </p:nvSpPr>
        <p:spPr>
          <a:xfrm>
            <a:off x="398964" y="3028949"/>
            <a:ext cx="8346074" cy="685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1" sz="1800">
                <a:solidFill>
                  <a:schemeClr val="lt1"/>
                </a:solidFill>
              </a:defRPr>
            </a:lvl1pPr>
            <a:lvl2pPr indent="-228600" lvl="1" marL="914400" algn="l">
              <a:lnSpc>
                <a:spcPct val="90000"/>
              </a:lnSpc>
              <a:spcBef>
                <a:spcPts val="600"/>
              </a:spcBef>
              <a:spcAft>
                <a:spcPts val="0"/>
              </a:spcAft>
              <a:buSzPts val="1400"/>
              <a:buNone/>
              <a:defRPr sz="1400">
                <a:solidFill>
                  <a:schemeClr val="lt1"/>
                </a:solidFill>
              </a:defRPr>
            </a:lvl2pPr>
            <a:lvl3pPr indent="-228600" lvl="2" marL="1371600" algn="l">
              <a:lnSpc>
                <a:spcPct val="90000"/>
              </a:lnSpc>
              <a:spcBef>
                <a:spcPts val="500"/>
              </a:spcBef>
              <a:spcAft>
                <a:spcPts val="0"/>
              </a:spcAft>
              <a:buSzPts val="1200"/>
              <a:buNone/>
              <a:defRPr sz="1200">
                <a:solidFill>
                  <a:schemeClr val="lt1"/>
                </a:solidFill>
              </a:defRPr>
            </a:lvl3pPr>
            <a:lvl4pPr indent="-228600" lvl="3" marL="1828800" algn="l">
              <a:lnSpc>
                <a:spcPct val="90000"/>
              </a:lnSpc>
              <a:spcBef>
                <a:spcPts val="500"/>
              </a:spcBef>
              <a:spcAft>
                <a:spcPts val="0"/>
              </a:spcAft>
              <a:buSzPts val="1100"/>
              <a:buNone/>
              <a:defRPr sz="1100">
                <a:solidFill>
                  <a:schemeClr val="lt1"/>
                </a:solidFill>
              </a:defRPr>
            </a:lvl4pPr>
            <a:lvl5pPr indent="-228600" lvl="4" marL="2286000" algn="l">
              <a:lnSpc>
                <a:spcPct val="90000"/>
              </a:lnSpc>
              <a:spcBef>
                <a:spcPts val="500"/>
              </a:spcBef>
              <a:spcAft>
                <a:spcPts val="0"/>
              </a:spcAft>
              <a:buSzPts val="1100"/>
              <a:buNone/>
              <a:defRPr sz="1100">
                <a:solidFill>
                  <a:schemeClr val="lt1"/>
                </a:solidFill>
              </a:defRPr>
            </a:lvl5pPr>
            <a:lvl6pPr indent="-228600" lvl="5" marL="2743200" algn="l">
              <a:lnSpc>
                <a:spcPct val="90000"/>
              </a:lnSpc>
              <a:spcBef>
                <a:spcPts val="500"/>
              </a:spcBef>
              <a:spcAft>
                <a:spcPts val="0"/>
              </a:spcAft>
              <a:buSzPts val="1100"/>
              <a:buNone/>
              <a:defRPr sz="1100">
                <a:solidFill>
                  <a:schemeClr val="lt1"/>
                </a:solidFill>
              </a:defRPr>
            </a:lvl6pPr>
            <a:lvl7pPr indent="-228600" lvl="6" marL="3200400" algn="l">
              <a:lnSpc>
                <a:spcPct val="90000"/>
              </a:lnSpc>
              <a:spcBef>
                <a:spcPts val="500"/>
              </a:spcBef>
              <a:spcAft>
                <a:spcPts val="0"/>
              </a:spcAft>
              <a:buSzPts val="1100"/>
              <a:buNone/>
              <a:defRPr sz="1100">
                <a:solidFill>
                  <a:schemeClr val="lt1"/>
                </a:solidFill>
              </a:defRPr>
            </a:lvl7pPr>
            <a:lvl8pPr indent="-228600" lvl="7" marL="3657600" algn="l">
              <a:lnSpc>
                <a:spcPct val="90000"/>
              </a:lnSpc>
              <a:spcBef>
                <a:spcPts val="500"/>
              </a:spcBef>
              <a:spcAft>
                <a:spcPts val="0"/>
              </a:spcAft>
              <a:buSzPts val="1100"/>
              <a:buNone/>
              <a:defRPr sz="1100">
                <a:solidFill>
                  <a:schemeClr val="lt1"/>
                </a:solidFill>
              </a:defRPr>
            </a:lvl8pPr>
            <a:lvl9pPr indent="-228600" lvl="8" marL="4114800" algn="l">
              <a:lnSpc>
                <a:spcPct val="90000"/>
              </a:lnSpc>
              <a:spcBef>
                <a:spcPts val="500"/>
              </a:spcBef>
              <a:spcAft>
                <a:spcPts val="0"/>
              </a:spcAft>
              <a:buSzPts val="1100"/>
              <a:buNone/>
              <a:defRPr sz="1100">
                <a:solidFill>
                  <a:schemeClr val="lt1"/>
                </a:solidFill>
              </a:defRPr>
            </a:lvl9pPr>
          </a:lstStyle>
          <a:p/>
        </p:txBody>
      </p:sp>
      <p:sp>
        <p:nvSpPr>
          <p:cNvPr id="389" name="Google Shape;389;p49"/>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0" name="Google Shape;390;p49"/>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1" name="Google Shape;391;p49"/>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392" name="Google Shape;392;p49"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393" name="Google Shape;393;p49"/>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with Picture" showMasterSp="0">
  <p:cSld name="7_Section Header with Picture">
    <p:bg>
      <p:bgPr>
        <a:blipFill>
          <a:blip r:embed="rId2">
            <a:alphaModFix/>
          </a:blip>
          <a:stretch>
            <a:fillRect/>
          </a:stretch>
        </a:blipFill>
      </p:bgPr>
    </p:bg>
    <p:spTree>
      <p:nvGrpSpPr>
        <p:cNvPr id="394" name="Shape 394"/>
        <p:cNvGrpSpPr/>
        <p:nvPr/>
      </p:nvGrpSpPr>
      <p:grpSpPr>
        <a:xfrm>
          <a:off x="0" y="0"/>
          <a:ext cx="0" cy="0"/>
          <a:chOff x="0" y="0"/>
          <a:chExt cx="0" cy="0"/>
        </a:xfrm>
      </p:grpSpPr>
      <p:pic>
        <p:nvPicPr>
          <p:cNvPr id="395" name="Google Shape;395;p50"/>
          <p:cNvPicPr preferRelativeResize="0"/>
          <p:nvPr/>
        </p:nvPicPr>
        <p:blipFill rotWithShape="1">
          <a:blip r:embed="rId3">
            <a:alphaModFix/>
          </a:blip>
          <a:srcRect b="0" l="0" r="0" t="0"/>
          <a:stretch/>
        </p:blipFill>
        <p:spPr>
          <a:xfrm>
            <a:off x="78719" y="0"/>
            <a:ext cx="9065281" cy="5143500"/>
          </a:xfrm>
          <a:prstGeom prst="rect">
            <a:avLst/>
          </a:prstGeom>
          <a:noFill/>
          <a:ln>
            <a:noFill/>
          </a:ln>
        </p:spPr>
      </p:pic>
      <p:sp>
        <p:nvSpPr>
          <p:cNvPr descr="Full slide 4-color photo can be inserted here" id="396" name="Google Shape;396;p50" title="Title Slide with Picture"/>
          <p:cNvSpPr/>
          <p:nvPr/>
        </p:nvSpPr>
        <p:spPr>
          <a:xfrm>
            <a:off x="1" y="0"/>
            <a:ext cx="9144000" cy="5143500"/>
          </a:xfrm>
          <a:prstGeom prst="rect">
            <a:avLst/>
          </a:prstGeom>
          <a:solidFill>
            <a:srgbClr val="1B252C">
              <a:alpha val="4745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97" name="Google Shape;397;p50"/>
          <p:cNvGrpSpPr/>
          <p:nvPr/>
        </p:nvGrpSpPr>
        <p:grpSpPr>
          <a:xfrm>
            <a:off x="-214" y="0"/>
            <a:ext cx="9144431" cy="5143500"/>
            <a:chOff x="-287" y="0"/>
            <a:chExt cx="12189399" cy="6858000"/>
          </a:xfrm>
        </p:grpSpPr>
        <p:sp>
          <p:nvSpPr>
            <p:cNvPr id="398" name="Google Shape;398;p50"/>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99" name="Google Shape;399;p50"/>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00" name="Google Shape;400;p50"/>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01" name="Google Shape;401;p50"/>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02" name="Google Shape;402;p50"/>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50"/>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4" name="Google Shape;404;p50"/>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05" name="Google Shape;405;p50"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406" name="Google Shape;406;p50"/>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407" name="Google Shape;407;p50"/>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Section Header with Picture" showMasterSp="0">
  <p:cSld name="8_Section Header with Picture">
    <p:bg>
      <p:bgPr>
        <a:blipFill>
          <a:blip r:embed="rId2">
            <a:alphaModFix/>
          </a:blip>
          <a:stretch>
            <a:fillRect/>
          </a:stretch>
        </a:blipFill>
      </p:bgPr>
    </p:bg>
    <p:spTree>
      <p:nvGrpSpPr>
        <p:cNvPr id="408" name="Shape 408"/>
        <p:cNvGrpSpPr/>
        <p:nvPr/>
      </p:nvGrpSpPr>
      <p:grpSpPr>
        <a:xfrm>
          <a:off x="0" y="0"/>
          <a:ext cx="0" cy="0"/>
          <a:chOff x="0" y="0"/>
          <a:chExt cx="0" cy="0"/>
        </a:xfrm>
      </p:grpSpPr>
      <p:pic>
        <p:nvPicPr>
          <p:cNvPr id="409" name="Google Shape;409;p51"/>
          <p:cNvPicPr preferRelativeResize="0"/>
          <p:nvPr/>
        </p:nvPicPr>
        <p:blipFill rotWithShape="1">
          <a:blip r:embed="rId3">
            <a:alphaModFix/>
          </a:blip>
          <a:srcRect b="0" l="0" r="0" t="0"/>
          <a:stretch/>
        </p:blipFill>
        <p:spPr>
          <a:xfrm flipH="1">
            <a:off x="78719" y="0"/>
            <a:ext cx="9065281" cy="5143500"/>
          </a:xfrm>
          <a:prstGeom prst="rect">
            <a:avLst/>
          </a:prstGeom>
          <a:noFill/>
          <a:ln>
            <a:noFill/>
          </a:ln>
        </p:spPr>
      </p:pic>
      <p:sp>
        <p:nvSpPr>
          <p:cNvPr descr="Full slide 4-color photo can be inserted here" id="410" name="Google Shape;410;p51" title="Title Slide with Picture"/>
          <p:cNvSpPr/>
          <p:nvPr/>
        </p:nvSpPr>
        <p:spPr>
          <a:xfrm>
            <a:off x="1" y="0"/>
            <a:ext cx="9144000" cy="5143500"/>
          </a:xfrm>
          <a:prstGeom prst="rect">
            <a:avLst/>
          </a:prstGeom>
          <a:solidFill>
            <a:srgbClr val="1B252C">
              <a:alpha val="4745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411" name="Google Shape;411;p51"/>
          <p:cNvGrpSpPr/>
          <p:nvPr/>
        </p:nvGrpSpPr>
        <p:grpSpPr>
          <a:xfrm>
            <a:off x="-214" y="0"/>
            <a:ext cx="9144431" cy="5143500"/>
            <a:chOff x="-287" y="0"/>
            <a:chExt cx="12189399" cy="6858000"/>
          </a:xfrm>
        </p:grpSpPr>
        <p:sp>
          <p:nvSpPr>
            <p:cNvPr id="412" name="Google Shape;412;p51"/>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13" name="Google Shape;413;p51"/>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14" name="Google Shape;414;p51"/>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15" name="Google Shape;415;p51"/>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16" name="Google Shape;416;p51"/>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7" name="Google Shape;417;p51"/>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F5F5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8" name="Google Shape;418;p51"/>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F5F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19" name="Google Shape;419;p51"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420" name="Google Shape;420;p51"/>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421" name="Google Shape;421;p51"/>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422" name="Shape 422"/>
        <p:cNvGrpSpPr/>
        <p:nvPr/>
      </p:nvGrpSpPr>
      <p:grpSpPr>
        <a:xfrm>
          <a:off x="0" y="0"/>
          <a:ext cx="0" cy="0"/>
          <a:chOff x="0" y="0"/>
          <a:chExt cx="0" cy="0"/>
        </a:xfrm>
      </p:grpSpPr>
      <p:pic>
        <p:nvPicPr>
          <p:cNvPr id="423" name="Google Shape;423;p52"/>
          <p:cNvPicPr preferRelativeResize="0"/>
          <p:nvPr/>
        </p:nvPicPr>
        <p:blipFill rotWithShape="1">
          <a:blip r:embed="rId2">
            <a:alphaModFix/>
          </a:blip>
          <a:srcRect b="0" l="0" r="0" t="0"/>
          <a:stretch/>
        </p:blipFill>
        <p:spPr>
          <a:xfrm flipH="1">
            <a:off x="2011281" y="1"/>
            <a:ext cx="7037116" cy="4788131"/>
          </a:xfrm>
          <a:prstGeom prst="rect">
            <a:avLst/>
          </a:prstGeom>
          <a:noFill/>
          <a:ln>
            <a:noFill/>
          </a:ln>
        </p:spPr>
      </p:pic>
      <p:sp>
        <p:nvSpPr>
          <p:cNvPr id="424" name="Google Shape;424;p52"/>
          <p:cNvSpPr/>
          <p:nvPr/>
        </p:nvSpPr>
        <p:spPr>
          <a:xfrm flipH="1">
            <a:off x="98656" y="101492"/>
            <a:ext cx="6093858" cy="4797875"/>
          </a:xfrm>
          <a:custGeom>
            <a:rect b="b" l="l" r="r" t="t"/>
            <a:pathLst>
              <a:path extrusionOk="0" h="6397167" w="8123028">
                <a:moveTo>
                  <a:pt x="0" y="6397167"/>
                </a:moveTo>
                <a:lnTo>
                  <a:pt x="2379856" y="0"/>
                </a:lnTo>
                <a:lnTo>
                  <a:pt x="8123028" y="12100"/>
                </a:lnTo>
                <a:lnTo>
                  <a:pt x="8113182" y="6385827"/>
                </a:lnTo>
                <a:lnTo>
                  <a:pt x="0" y="6397167"/>
                </a:lnTo>
                <a:close/>
              </a:path>
            </a:pathLst>
          </a:custGeom>
          <a:gradFill>
            <a:gsLst>
              <a:gs pos="0">
                <a:srgbClr val="1D2A33"/>
              </a:gs>
              <a:gs pos="50000">
                <a:srgbClr val="2B3D4B"/>
              </a:gs>
              <a:gs pos="100000">
                <a:srgbClr val="344A5A"/>
              </a:gs>
            </a:gsLst>
            <a:lin ang="16200000" scaled="0"/>
          </a:gradFill>
          <a:ln>
            <a:noFill/>
          </a:ln>
        </p:spPr>
        <p:txBody>
          <a:bodyPr anchorCtr="0" anchor="ctr" bIns="34275" lIns="0" spcFirstLastPara="1" rIns="68575" wrap="square" tIns="34275">
            <a:noAutofit/>
          </a:bodyPr>
          <a:lstStyle/>
          <a:p>
            <a:pPr indent="0" lvl="1" marL="0" marR="0" rtl="0" algn="ctr">
              <a:lnSpc>
                <a:spcPct val="9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25" name="Google Shape;425;p52"/>
          <p:cNvGrpSpPr/>
          <p:nvPr/>
        </p:nvGrpSpPr>
        <p:grpSpPr>
          <a:xfrm>
            <a:off x="1" y="0"/>
            <a:ext cx="9144431" cy="5143500"/>
            <a:chOff x="-287" y="0"/>
            <a:chExt cx="12189399" cy="6858000"/>
          </a:xfrm>
        </p:grpSpPr>
        <p:sp>
          <p:nvSpPr>
            <p:cNvPr id="426" name="Google Shape;426;p52"/>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27" name="Google Shape;427;p52"/>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28" name="Google Shape;428;p52"/>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29" name="Google Shape;429;p52"/>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30" name="Google Shape;430;p52"/>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27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52"/>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2" name="Google Shape;432;p52"/>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3" name="Google Shape;433;p52"/>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34" name="Google Shape;434;p52"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435" name="Google Shape;435;p52"/>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436" name="Shape 436"/>
        <p:cNvGrpSpPr/>
        <p:nvPr/>
      </p:nvGrpSpPr>
      <p:grpSpPr>
        <a:xfrm>
          <a:off x="0" y="0"/>
          <a:ext cx="0" cy="0"/>
          <a:chOff x="0" y="0"/>
          <a:chExt cx="0" cy="0"/>
        </a:xfrm>
      </p:grpSpPr>
      <p:pic>
        <p:nvPicPr>
          <p:cNvPr id="437" name="Google Shape;437;p53"/>
          <p:cNvPicPr preferRelativeResize="0"/>
          <p:nvPr/>
        </p:nvPicPr>
        <p:blipFill rotWithShape="1">
          <a:blip r:embed="rId2">
            <a:alphaModFix/>
          </a:blip>
          <a:srcRect b="0" l="0" r="0" t="0"/>
          <a:stretch/>
        </p:blipFill>
        <p:spPr>
          <a:xfrm>
            <a:off x="1310589" y="-4391"/>
            <a:ext cx="7735001" cy="5143500"/>
          </a:xfrm>
          <a:prstGeom prst="rect">
            <a:avLst/>
          </a:prstGeom>
          <a:noFill/>
          <a:ln>
            <a:noFill/>
          </a:ln>
        </p:spPr>
      </p:pic>
      <p:sp>
        <p:nvSpPr>
          <p:cNvPr id="438" name="Google Shape;438;p53"/>
          <p:cNvSpPr/>
          <p:nvPr/>
        </p:nvSpPr>
        <p:spPr>
          <a:xfrm flipH="1">
            <a:off x="98656" y="101492"/>
            <a:ext cx="6093858" cy="4797875"/>
          </a:xfrm>
          <a:custGeom>
            <a:rect b="b" l="l" r="r" t="t"/>
            <a:pathLst>
              <a:path extrusionOk="0" h="6397167" w="8123028">
                <a:moveTo>
                  <a:pt x="0" y="6397167"/>
                </a:moveTo>
                <a:lnTo>
                  <a:pt x="2379856" y="0"/>
                </a:lnTo>
                <a:lnTo>
                  <a:pt x="8123028" y="12100"/>
                </a:lnTo>
                <a:lnTo>
                  <a:pt x="8113182" y="6385827"/>
                </a:lnTo>
                <a:lnTo>
                  <a:pt x="0" y="6397167"/>
                </a:lnTo>
                <a:close/>
              </a:path>
            </a:pathLst>
          </a:custGeom>
          <a:gradFill>
            <a:gsLst>
              <a:gs pos="0">
                <a:srgbClr val="00394A"/>
              </a:gs>
              <a:gs pos="50000">
                <a:srgbClr val="00566F"/>
              </a:gs>
              <a:gs pos="100000">
                <a:schemeClr val="accent4"/>
              </a:gs>
            </a:gsLst>
            <a:lin ang="16200000" scaled="0"/>
          </a:gradFill>
          <a:ln>
            <a:noFill/>
          </a:ln>
        </p:spPr>
        <p:txBody>
          <a:bodyPr anchorCtr="0" anchor="ctr" bIns="34275" lIns="0" spcFirstLastPara="1" rIns="68575" wrap="square" tIns="34275">
            <a:noAutofit/>
          </a:bodyPr>
          <a:lstStyle/>
          <a:p>
            <a:pPr indent="0" lvl="1" marL="0" marR="0" rtl="0" algn="ctr">
              <a:lnSpc>
                <a:spcPct val="9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39" name="Google Shape;439;p53"/>
          <p:cNvGrpSpPr/>
          <p:nvPr/>
        </p:nvGrpSpPr>
        <p:grpSpPr>
          <a:xfrm>
            <a:off x="1" y="0"/>
            <a:ext cx="9144431" cy="5143500"/>
            <a:chOff x="-287" y="0"/>
            <a:chExt cx="12189399" cy="6858000"/>
          </a:xfrm>
        </p:grpSpPr>
        <p:sp>
          <p:nvSpPr>
            <p:cNvPr id="440" name="Google Shape;440;p53"/>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41" name="Google Shape;441;p53"/>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42" name="Google Shape;442;p53"/>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43" name="Google Shape;443;p53"/>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44" name="Google Shape;444;p53"/>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5" name="Google Shape;445;p53"/>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53"/>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7" name="Google Shape;447;p53"/>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48" name="Google Shape;448;p53"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449" name="Google Shape;449;p53"/>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ustom Layout">
  <p:cSld name="3_Custom Layout">
    <p:spTree>
      <p:nvGrpSpPr>
        <p:cNvPr id="450" name="Shape 450"/>
        <p:cNvGrpSpPr/>
        <p:nvPr/>
      </p:nvGrpSpPr>
      <p:grpSpPr>
        <a:xfrm>
          <a:off x="0" y="0"/>
          <a:ext cx="0" cy="0"/>
          <a:chOff x="0" y="0"/>
          <a:chExt cx="0" cy="0"/>
        </a:xfrm>
      </p:grpSpPr>
      <p:pic>
        <p:nvPicPr>
          <p:cNvPr id="451" name="Google Shape;451;p54"/>
          <p:cNvPicPr preferRelativeResize="0"/>
          <p:nvPr/>
        </p:nvPicPr>
        <p:blipFill rotWithShape="1">
          <a:blip r:embed="rId2">
            <a:alphaModFix/>
          </a:blip>
          <a:srcRect b="0" l="0" r="0" t="0"/>
          <a:stretch/>
        </p:blipFill>
        <p:spPr>
          <a:xfrm>
            <a:off x="1310589" y="-4391"/>
            <a:ext cx="7735001" cy="5143500"/>
          </a:xfrm>
          <a:prstGeom prst="rect">
            <a:avLst/>
          </a:prstGeom>
          <a:noFill/>
          <a:ln>
            <a:noFill/>
          </a:ln>
        </p:spPr>
      </p:pic>
      <p:sp>
        <p:nvSpPr>
          <p:cNvPr id="452" name="Google Shape;452;p54"/>
          <p:cNvSpPr/>
          <p:nvPr/>
        </p:nvSpPr>
        <p:spPr>
          <a:xfrm flipH="1">
            <a:off x="98656" y="101492"/>
            <a:ext cx="6093858" cy="4797875"/>
          </a:xfrm>
          <a:custGeom>
            <a:rect b="b" l="l" r="r" t="t"/>
            <a:pathLst>
              <a:path extrusionOk="0" h="6397167" w="8123028">
                <a:moveTo>
                  <a:pt x="0" y="6397167"/>
                </a:moveTo>
                <a:lnTo>
                  <a:pt x="2379856" y="0"/>
                </a:lnTo>
                <a:lnTo>
                  <a:pt x="8123028" y="12100"/>
                </a:lnTo>
                <a:lnTo>
                  <a:pt x="8113182" y="6385827"/>
                </a:lnTo>
                <a:lnTo>
                  <a:pt x="0" y="6397167"/>
                </a:lnTo>
                <a:close/>
              </a:path>
            </a:pathLst>
          </a:custGeom>
          <a:gradFill>
            <a:gsLst>
              <a:gs pos="0">
                <a:srgbClr val="521220"/>
              </a:gs>
              <a:gs pos="50000">
                <a:srgbClr val="7B1C30"/>
              </a:gs>
              <a:gs pos="100000">
                <a:schemeClr val="accent5"/>
              </a:gs>
            </a:gsLst>
            <a:lin ang="16200000" scaled="0"/>
          </a:gradFill>
          <a:ln>
            <a:noFill/>
          </a:ln>
        </p:spPr>
        <p:txBody>
          <a:bodyPr anchorCtr="0" anchor="ctr" bIns="34275" lIns="0" spcFirstLastPara="1" rIns="68575" wrap="square" tIns="34275">
            <a:noAutofit/>
          </a:bodyPr>
          <a:lstStyle/>
          <a:p>
            <a:pPr indent="0" lvl="1" marL="0" marR="0" rtl="0" algn="ctr">
              <a:lnSpc>
                <a:spcPct val="9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53" name="Google Shape;453;p54"/>
          <p:cNvGrpSpPr/>
          <p:nvPr/>
        </p:nvGrpSpPr>
        <p:grpSpPr>
          <a:xfrm>
            <a:off x="1" y="0"/>
            <a:ext cx="9144431" cy="5143500"/>
            <a:chOff x="-287" y="0"/>
            <a:chExt cx="12189399" cy="6858000"/>
          </a:xfrm>
        </p:grpSpPr>
        <p:sp>
          <p:nvSpPr>
            <p:cNvPr id="454" name="Google Shape;454;p54"/>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55" name="Google Shape;455;p54"/>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56" name="Google Shape;456;p54"/>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57" name="Google Shape;457;p54"/>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58" name="Google Shape;458;p54"/>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9" name="Google Shape;459;p54"/>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0" name="Google Shape;460;p54"/>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1" name="Google Shape;461;p54"/>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62" name="Google Shape;462;p54"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463" name="Google Shape;463;p54"/>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ustom Layout">
  <p:cSld name="4_Custom Layout">
    <p:spTree>
      <p:nvGrpSpPr>
        <p:cNvPr id="464" name="Shape 464"/>
        <p:cNvGrpSpPr/>
        <p:nvPr/>
      </p:nvGrpSpPr>
      <p:grpSpPr>
        <a:xfrm>
          <a:off x="0" y="0"/>
          <a:ext cx="0" cy="0"/>
          <a:chOff x="0" y="0"/>
          <a:chExt cx="0" cy="0"/>
        </a:xfrm>
      </p:grpSpPr>
      <p:pic>
        <p:nvPicPr>
          <p:cNvPr id="465" name="Google Shape;465;p55"/>
          <p:cNvPicPr preferRelativeResize="0"/>
          <p:nvPr/>
        </p:nvPicPr>
        <p:blipFill rotWithShape="1">
          <a:blip r:embed="rId2">
            <a:alphaModFix/>
          </a:blip>
          <a:srcRect b="0" l="0" r="0" t="0"/>
          <a:stretch/>
        </p:blipFill>
        <p:spPr>
          <a:xfrm>
            <a:off x="98656" y="-4391"/>
            <a:ext cx="8979844" cy="5143500"/>
          </a:xfrm>
          <a:prstGeom prst="rect">
            <a:avLst/>
          </a:prstGeom>
          <a:noFill/>
          <a:ln>
            <a:noFill/>
          </a:ln>
        </p:spPr>
      </p:pic>
      <p:grpSp>
        <p:nvGrpSpPr>
          <p:cNvPr id="466" name="Google Shape;466;p55"/>
          <p:cNvGrpSpPr/>
          <p:nvPr/>
        </p:nvGrpSpPr>
        <p:grpSpPr>
          <a:xfrm>
            <a:off x="1" y="0"/>
            <a:ext cx="9144431" cy="5143500"/>
            <a:chOff x="-287" y="0"/>
            <a:chExt cx="12189399" cy="6858000"/>
          </a:xfrm>
        </p:grpSpPr>
        <p:sp>
          <p:nvSpPr>
            <p:cNvPr id="467" name="Google Shape;467;p55"/>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68" name="Google Shape;468;p55"/>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69" name="Google Shape;469;p55"/>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70" name="Google Shape;470;p55"/>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71" name="Google Shape;471;p55"/>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2" name="Google Shape;472;p55"/>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3" name="Google Shape;473;p55"/>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4" name="Google Shape;474;p55"/>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75" name="Google Shape;475;p55"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476" name="Google Shape;476;p55"/>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
        <p:nvSpPr>
          <p:cNvPr id="477" name="Google Shape;477;p55"/>
          <p:cNvSpPr/>
          <p:nvPr/>
        </p:nvSpPr>
        <p:spPr>
          <a:xfrm flipH="1">
            <a:off x="98656" y="101492"/>
            <a:ext cx="6093858" cy="4797875"/>
          </a:xfrm>
          <a:custGeom>
            <a:rect b="b" l="l" r="r" t="t"/>
            <a:pathLst>
              <a:path extrusionOk="0" h="6397167" w="8123028">
                <a:moveTo>
                  <a:pt x="0" y="6397167"/>
                </a:moveTo>
                <a:lnTo>
                  <a:pt x="2379856" y="0"/>
                </a:lnTo>
                <a:lnTo>
                  <a:pt x="8123028" y="12100"/>
                </a:lnTo>
                <a:lnTo>
                  <a:pt x="8113182" y="6385827"/>
                </a:lnTo>
                <a:lnTo>
                  <a:pt x="0" y="6397167"/>
                </a:lnTo>
                <a:close/>
              </a:path>
            </a:pathLst>
          </a:custGeom>
          <a:gradFill>
            <a:gsLst>
              <a:gs pos="0">
                <a:srgbClr val="521220"/>
              </a:gs>
              <a:gs pos="50000">
                <a:srgbClr val="7B1C30"/>
              </a:gs>
              <a:gs pos="100000">
                <a:schemeClr val="accent5"/>
              </a:gs>
            </a:gsLst>
            <a:lin ang="16200000" scaled="0"/>
          </a:gradFill>
          <a:ln>
            <a:noFill/>
          </a:ln>
        </p:spPr>
        <p:txBody>
          <a:bodyPr anchorCtr="0" anchor="ctr" bIns="34275" lIns="0" spcFirstLastPara="1" rIns="68575" wrap="square" tIns="34275">
            <a:noAutofit/>
          </a:bodyPr>
          <a:lstStyle/>
          <a:p>
            <a:pPr indent="0" lvl="1" marL="0" marR="0" rtl="0" algn="ctr">
              <a:lnSpc>
                <a:spcPct val="9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ustom Layout">
  <p:cSld name="2_Custom Layout">
    <p:spTree>
      <p:nvGrpSpPr>
        <p:cNvPr id="478" name="Shape 478"/>
        <p:cNvGrpSpPr/>
        <p:nvPr/>
      </p:nvGrpSpPr>
      <p:grpSpPr>
        <a:xfrm>
          <a:off x="0" y="0"/>
          <a:ext cx="0" cy="0"/>
          <a:chOff x="0" y="0"/>
          <a:chExt cx="0" cy="0"/>
        </a:xfrm>
      </p:grpSpPr>
      <p:sp>
        <p:nvSpPr>
          <p:cNvPr id="479" name="Google Shape;479;p56"/>
          <p:cNvSpPr/>
          <p:nvPr/>
        </p:nvSpPr>
        <p:spPr>
          <a:xfrm>
            <a:off x="153586" y="135081"/>
            <a:ext cx="8848380" cy="4665519"/>
          </a:xfrm>
          <a:prstGeom prst="rect">
            <a:avLst/>
          </a:prstGeom>
          <a:solidFill>
            <a:srgbClr val="2C2C2D">
              <a:alpha val="40000"/>
            </a:srgbClr>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480" name="Google Shape;480;p56"/>
          <p:cNvPicPr preferRelativeResize="0"/>
          <p:nvPr/>
        </p:nvPicPr>
        <p:blipFill rotWithShape="1">
          <a:blip r:embed="rId2">
            <a:alphaModFix/>
          </a:blip>
          <a:srcRect b="0" l="1443" r="835" t="18291"/>
          <a:stretch/>
        </p:blipFill>
        <p:spPr>
          <a:xfrm flipH="1">
            <a:off x="-1" y="43300"/>
            <a:ext cx="9061557" cy="5048120"/>
          </a:xfrm>
          <a:prstGeom prst="rect">
            <a:avLst/>
          </a:prstGeom>
          <a:noFill/>
          <a:ln>
            <a:noFill/>
          </a:ln>
        </p:spPr>
      </p:pic>
      <p:grpSp>
        <p:nvGrpSpPr>
          <p:cNvPr id="481" name="Google Shape;481;p56"/>
          <p:cNvGrpSpPr/>
          <p:nvPr/>
        </p:nvGrpSpPr>
        <p:grpSpPr>
          <a:xfrm>
            <a:off x="1" y="0"/>
            <a:ext cx="9144431" cy="5143500"/>
            <a:chOff x="-287" y="0"/>
            <a:chExt cx="12189399" cy="6858000"/>
          </a:xfrm>
        </p:grpSpPr>
        <p:sp>
          <p:nvSpPr>
            <p:cNvPr id="482" name="Google Shape;482;p56"/>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83" name="Google Shape;483;p56"/>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84" name="Google Shape;484;p56"/>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85" name="Google Shape;485;p56"/>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86" name="Google Shape;486;p56"/>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7" name="Google Shape;487;p56"/>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488" name="Google Shape;488;p56"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489" name="Google Shape;489;p56"/>
          <p:cNvSpPr txBox="1"/>
          <p:nvPr>
            <p:ph type="title"/>
          </p:nvPr>
        </p:nvSpPr>
        <p:spPr>
          <a:xfrm>
            <a:off x="398963" y="304800"/>
            <a:ext cx="4107535"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27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0" name="Google Shape;490;p56"/>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1" name="Google Shape;491;p56"/>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Custom Layout">
  <p:cSld name="6_Custom Layout">
    <p:spTree>
      <p:nvGrpSpPr>
        <p:cNvPr id="492" name="Shape 492"/>
        <p:cNvGrpSpPr/>
        <p:nvPr/>
      </p:nvGrpSpPr>
      <p:grpSpPr>
        <a:xfrm>
          <a:off x="0" y="0"/>
          <a:ext cx="0" cy="0"/>
          <a:chOff x="0" y="0"/>
          <a:chExt cx="0" cy="0"/>
        </a:xfrm>
      </p:grpSpPr>
      <p:sp>
        <p:nvSpPr>
          <p:cNvPr id="493" name="Google Shape;493;p57"/>
          <p:cNvSpPr/>
          <p:nvPr/>
        </p:nvSpPr>
        <p:spPr>
          <a:xfrm rot="10800000">
            <a:off x="98655" y="111017"/>
            <a:ext cx="5126638" cy="4797875"/>
          </a:xfrm>
          <a:custGeom>
            <a:rect b="b" l="l" r="r" t="t"/>
            <a:pathLst>
              <a:path extrusionOk="0" h="6397167" w="8123028">
                <a:moveTo>
                  <a:pt x="0" y="6397167"/>
                </a:moveTo>
                <a:lnTo>
                  <a:pt x="2379856" y="0"/>
                </a:lnTo>
                <a:lnTo>
                  <a:pt x="8123028" y="12100"/>
                </a:lnTo>
                <a:lnTo>
                  <a:pt x="8113182" y="6385827"/>
                </a:lnTo>
                <a:lnTo>
                  <a:pt x="0" y="6397167"/>
                </a:lnTo>
                <a:close/>
              </a:path>
            </a:pathLst>
          </a:custGeom>
          <a:gradFill>
            <a:gsLst>
              <a:gs pos="0">
                <a:srgbClr val="00394A"/>
              </a:gs>
              <a:gs pos="50000">
                <a:srgbClr val="00566F"/>
              </a:gs>
              <a:gs pos="100000">
                <a:schemeClr val="accent4"/>
              </a:gs>
            </a:gsLst>
            <a:lin ang="16200000" scaled="0"/>
          </a:gradFill>
          <a:ln>
            <a:noFill/>
          </a:ln>
        </p:spPr>
        <p:txBody>
          <a:bodyPr anchorCtr="0" anchor="ctr" bIns="34275" lIns="0" spcFirstLastPara="1" rIns="68575" wrap="square" tIns="34275">
            <a:noAutofit/>
          </a:bodyPr>
          <a:lstStyle/>
          <a:p>
            <a:pPr indent="0" lvl="1" marL="0" marR="0" rtl="0" algn="ctr">
              <a:lnSpc>
                <a:spcPct val="9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4" name="Google Shape;494;p57"/>
          <p:cNvGrpSpPr/>
          <p:nvPr/>
        </p:nvGrpSpPr>
        <p:grpSpPr>
          <a:xfrm>
            <a:off x="1" y="0"/>
            <a:ext cx="9144431" cy="5143500"/>
            <a:chOff x="-287" y="0"/>
            <a:chExt cx="12189399" cy="6858000"/>
          </a:xfrm>
        </p:grpSpPr>
        <p:sp>
          <p:nvSpPr>
            <p:cNvPr id="495" name="Google Shape;495;p57"/>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96" name="Google Shape;496;p57"/>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97" name="Google Shape;497;p57"/>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98" name="Google Shape;498;p57"/>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99" name="Google Shape;499;p57"/>
          <p:cNvSpPr txBox="1"/>
          <p:nvPr>
            <p:ph type="title"/>
          </p:nvPr>
        </p:nvSpPr>
        <p:spPr>
          <a:xfrm>
            <a:off x="398963" y="304800"/>
            <a:ext cx="4107535"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0" name="Google Shape;500;p57"/>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1" name="Google Shape;501;p57"/>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502" name="Google Shape;502;p57" title="Oracle red badge logo"/>
          <p:cNvPicPr preferRelativeResize="0"/>
          <p:nvPr/>
        </p:nvPicPr>
        <p:blipFill rotWithShape="1">
          <a:blip r:embed="rId2">
            <a:alphaModFix/>
          </a:blip>
          <a:srcRect b="0" l="0" r="0" t="0"/>
          <a:stretch/>
        </p:blipFill>
        <p:spPr>
          <a:xfrm>
            <a:off x="397867" y="4697730"/>
            <a:ext cx="1219171" cy="445770"/>
          </a:xfrm>
          <a:prstGeom prst="rect">
            <a:avLst/>
          </a:prstGeom>
          <a:noFill/>
          <a:ln>
            <a:noFill/>
          </a:ln>
        </p:spPr>
      </p:pic>
      <p:sp>
        <p:nvSpPr>
          <p:cNvPr id="503" name="Google Shape;503;p57"/>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4" name="Google Shape;504;p57"/>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Custom Layout">
  <p:cSld name="5_Custom Layout">
    <p:spTree>
      <p:nvGrpSpPr>
        <p:cNvPr id="505" name="Shape 505"/>
        <p:cNvGrpSpPr/>
        <p:nvPr/>
      </p:nvGrpSpPr>
      <p:grpSpPr>
        <a:xfrm>
          <a:off x="0" y="0"/>
          <a:ext cx="0" cy="0"/>
          <a:chOff x="0" y="0"/>
          <a:chExt cx="0" cy="0"/>
        </a:xfrm>
      </p:grpSpPr>
      <p:sp>
        <p:nvSpPr>
          <p:cNvPr id="506" name="Google Shape;506;p58"/>
          <p:cNvSpPr/>
          <p:nvPr/>
        </p:nvSpPr>
        <p:spPr>
          <a:xfrm>
            <a:off x="85748" y="76200"/>
            <a:ext cx="9058252" cy="4829175"/>
          </a:xfrm>
          <a:prstGeom prst="rect">
            <a:avLst/>
          </a:prstGeom>
          <a:gradFill>
            <a:gsLst>
              <a:gs pos="0">
                <a:srgbClr val="1D2A33"/>
              </a:gs>
              <a:gs pos="50000">
                <a:srgbClr val="425E75"/>
              </a:gs>
              <a:gs pos="100000">
                <a:srgbClr val="436175"/>
              </a:gs>
            </a:gsLst>
            <a:lin ang="16200000" scaled="0"/>
          </a:gradFill>
          <a:ln>
            <a:noFill/>
          </a:ln>
        </p:spPr>
        <p:txBody>
          <a:bodyPr anchorCtr="0" anchor="ctr" bIns="34275" lIns="0"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507" name="Google Shape;507;p58"/>
          <p:cNvPicPr preferRelativeResize="0"/>
          <p:nvPr/>
        </p:nvPicPr>
        <p:blipFill rotWithShape="1">
          <a:blip r:embed="rId2">
            <a:alphaModFix amt="9000"/>
          </a:blip>
          <a:srcRect b="13804" l="1216" r="954" t="11401"/>
          <a:stretch/>
        </p:blipFill>
        <p:spPr>
          <a:xfrm>
            <a:off x="100880" y="70597"/>
            <a:ext cx="8958074" cy="4846589"/>
          </a:xfrm>
          <a:prstGeom prst="rect">
            <a:avLst/>
          </a:prstGeom>
          <a:noFill/>
          <a:ln>
            <a:noFill/>
          </a:ln>
        </p:spPr>
      </p:pic>
      <p:grpSp>
        <p:nvGrpSpPr>
          <p:cNvPr id="508" name="Google Shape;508;p58"/>
          <p:cNvGrpSpPr/>
          <p:nvPr/>
        </p:nvGrpSpPr>
        <p:grpSpPr>
          <a:xfrm>
            <a:off x="1" y="0"/>
            <a:ext cx="9144431" cy="5143500"/>
            <a:chOff x="-287" y="0"/>
            <a:chExt cx="12189399" cy="6858000"/>
          </a:xfrm>
        </p:grpSpPr>
        <p:sp>
          <p:nvSpPr>
            <p:cNvPr id="509" name="Google Shape;509;p58"/>
            <p:cNvSpPr/>
            <p:nvPr/>
          </p:nvSpPr>
          <p:spPr>
            <a:xfrm>
              <a:off x="-287" y="0"/>
              <a:ext cx="193962"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10" name="Google Shape;510;p58"/>
            <p:cNvSpPr/>
            <p:nvPr/>
          </p:nvSpPr>
          <p:spPr>
            <a:xfrm>
              <a:off x="11995151" y="5854"/>
              <a:ext cx="193960" cy="6852146"/>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11" name="Google Shape;511;p58"/>
            <p:cNvSpPr/>
            <p:nvPr/>
          </p:nvSpPr>
          <p:spPr>
            <a:xfrm>
              <a:off x="-286"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12" name="Google Shape;512;p58"/>
            <p:cNvSpPr/>
            <p:nvPr/>
          </p:nvSpPr>
          <p:spPr>
            <a:xfrm>
              <a:off x="-286"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13" name="Google Shape;513;p58"/>
          <p:cNvSpPr txBox="1"/>
          <p:nvPr>
            <p:ph type="title"/>
          </p:nvPr>
        </p:nvSpPr>
        <p:spPr>
          <a:xfrm>
            <a:off x="398963" y="304800"/>
            <a:ext cx="8147188"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4" name="Google Shape;514;p58"/>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5" name="Google Shape;515;p58"/>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Oracle logo in white on red staging background" id="516" name="Google Shape;516;p58"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517" name="Google Shape;517;p58"/>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8" name="Google Shape;518;p58"/>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ositioning Statement" type="blank">
  <p:cSld name="BLANK">
    <p:spTree>
      <p:nvGrpSpPr>
        <p:cNvPr id="519" name="Shape 519"/>
        <p:cNvGrpSpPr/>
        <p:nvPr/>
      </p:nvGrpSpPr>
      <p:grpSpPr>
        <a:xfrm>
          <a:off x="0" y="0"/>
          <a:ext cx="0" cy="0"/>
          <a:chOff x="0" y="0"/>
          <a:chExt cx="0" cy="0"/>
        </a:xfrm>
      </p:grpSpPr>
      <p:pic>
        <p:nvPicPr>
          <p:cNvPr descr="&quot;Integrated Cloud Applications &amp; Platform Services&quot; tagline in red and black" id="520" name="Google Shape;520;p59" title="Oracle corporate Tagline in color"/>
          <p:cNvPicPr preferRelativeResize="0"/>
          <p:nvPr/>
        </p:nvPicPr>
        <p:blipFill rotWithShape="1">
          <a:blip r:embed="rId2">
            <a:alphaModFix/>
          </a:blip>
          <a:srcRect b="0" l="0" r="0" t="0"/>
          <a:stretch/>
        </p:blipFill>
        <p:spPr>
          <a:xfrm>
            <a:off x="1665370" y="1291679"/>
            <a:ext cx="5813257" cy="2212700"/>
          </a:xfrm>
          <a:prstGeom prst="rect">
            <a:avLst/>
          </a:prstGeom>
          <a:noFill/>
          <a:ln>
            <a:noFill/>
          </a:ln>
        </p:spPr>
      </p:pic>
      <p:sp>
        <p:nvSpPr>
          <p:cNvPr id="521" name="Google Shape;521;p59"/>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2" name="Google Shape;522;p59"/>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3" name="Google Shape;523;p59"/>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racle logo" showMasterSp="0">
  <p:cSld name="Oracle logo">
    <p:bg>
      <p:bgPr>
        <a:solidFill>
          <a:schemeClr val="accent1"/>
        </a:solidFill>
      </p:bgPr>
    </p:bg>
    <p:spTree>
      <p:nvGrpSpPr>
        <p:cNvPr id="524" name="Shape 524"/>
        <p:cNvGrpSpPr/>
        <p:nvPr/>
      </p:nvGrpSpPr>
      <p:grpSpPr>
        <a:xfrm>
          <a:off x="0" y="0"/>
          <a:ext cx="0" cy="0"/>
          <a:chOff x="0" y="0"/>
          <a:chExt cx="0" cy="0"/>
        </a:xfrm>
      </p:grpSpPr>
      <p:pic>
        <p:nvPicPr>
          <p:cNvPr id="525" name="Google Shape;525;p60"/>
          <p:cNvPicPr preferRelativeResize="0"/>
          <p:nvPr/>
        </p:nvPicPr>
        <p:blipFill rotWithShape="1">
          <a:blip r:embed="rId2">
            <a:alphaModFix/>
          </a:blip>
          <a:srcRect b="0" l="0" r="0" t="0"/>
          <a:stretch/>
        </p:blipFill>
        <p:spPr>
          <a:xfrm>
            <a:off x="2867342" y="2132870"/>
            <a:ext cx="3409314" cy="427160"/>
          </a:xfrm>
          <a:prstGeom prst="rect">
            <a:avLst/>
          </a:prstGeom>
          <a:noFill/>
          <a:ln>
            <a:noFill/>
          </a:ln>
        </p:spPr>
      </p:pic>
      <p:grpSp>
        <p:nvGrpSpPr>
          <p:cNvPr id="526" name="Google Shape;526;p60"/>
          <p:cNvGrpSpPr/>
          <p:nvPr/>
        </p:nvGrpSpPr>
        <p:grpSpPr>
          <a:xfrm>
            <a:off x="0" y="0"/>
            <a:ext cx="9144430" cy="5143500"/>
            <a:chOff x="0" y="0"/>
            <a:chExt cx="12189398" cy="6858000"/>
          </a:xfrm>
        </p:grpSpPr>
        <p:sp>
          <p:nvSpPr>
            <p:cNvPr id="527" name="Google Shape;527;p60"/>
            <p:cNvSpPr/>
            <p:nvPr/>
          </p:nvSpPr>
          <p:spPr>
            <a:xfrm>
              <a:off x="0" y="0"/>
              <a:ext cx="193962"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28" name="Google Shape;528;p60"/>
            <p:cNvSpPr/>
            <p:nvPr/>
          </p:nvSpPr>
          <p:spPr>
            <a:xfrm>
              <a:off x="11995151" y="0"/>
              <a:ext cx="193960"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29" name="Google Shape;529;p60"/>
            <p:cNvSpPr/>
            <p:nvPr/>
          </p:nvSpPr>
          <p:spPr>
            <a:xfrm>
              <a:off x="0"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30" name="Google Shape;530;p60"/>
            <p:cNvSpPr/>
            <p:nvPr/>
          </p:nvSpPr>
          <p:spPr>
            <a:xfrm>
              <a:off x="0"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31" name="Shape 531"/>
        <p:cNvGrpSpPr/>
        <p:nvPr/>
      </p:nvGrpSpPr>
      <p:grpSpPr>
        <a:xfrm>
          <a:off x="0" y="0"/>
          <a:ext cx="0" cy="0"/>
          <a:chOff x="0" y="0"/>
          <a:chExt cx="0" cy="0"/>
        </a:xfrm>
      </p:grpSpPr>
      <p:sp>
        <p:nvSpPr>
          <p:cNvPr id="532" name="Google Shape;532;p61"/>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3" name="Google Shape;533;p61"/>
          <p:cNvSpPr txBox="1"/>
          <p:nvPr>
            <p:ph idx="1" type="body"/>
          </p:nvPr>
        </p:nvSpPr>
        <p:spPr>
          <a:xfrm>
            <a:off x="398467" y="1143001"/>
            <a:ext cx="8347065" cy="33147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34" name="Google Shape;534;p61"/>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5" name="Google Shape;535;p61"/>
          <p:cNvSpPr txBox="1"/>
          <p:nvPr>
            <p:ph idx="11" type="ftr"/>
          </p:nvPr>
        </p:nvSpPr>
        <p:spPr>
          <a:xfrm>
            <a:off x="6467752" y="4917186"/>
            <a:ext cx="2057936"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6" name="Google Shape;536;p61"/>
          <p:cNvSpPr txBox="1"/>
          <p:nvPr>
            <p:ph idx="12" type="sldNum"/>
          </p:nvPr>
        </p:nvSpPr>
        <p:spPr>
          <a:xfrm>
            <a:off x="8459212" y="4917186"/>
            <a:ext cx="286320"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つのコンテンツ">
  <p:cSld name="2 つのコンテンツ">
    <p:spTree>
      <p:nvGrpSpPr>
        <p:cNvPr id="537" name="Shape 537"/>
        <p:cNvGrpSpPr/>
        <p:nvPr/>
      </p:nvGrpSpPr>
      <p:grpSpPr>
        <a:xfrm>
          <a:off x="0" y="0"/>
          <a:ext cx="0" cy="0"/>
          <a:chOff x="0" y="0"/>
          <a:chExt cx="0" cy="0"/>
        </a:xfrm>
      </p:grpSpPr>
      <p:cxnSp>
        <p:nvCxnSpPr>
          <p:cNvPr id="538" name="Google Shape;538;p62"/>
          <p:cNvCxnSpPr/>
          <p:nvPr/>
        </p:nvCxnSpPr>
        <p:spPr>
          <a:xfrm>
            <a:off x="4572001" y="1143000"/>
            <a:ext cx="0" cy="3314700"/>
          </a:xfrm>
          <a:prstGeom prst="straightConnector1">
            <a:avLst/>
          </a:prstGeom>
          <a:noFill/>
          <a:ln cap="flat" cmpd="sng" w="19050">
            <a:solidFill>
              <a:schemeClr val="lt2"/>
            </a:solidFill>
            <a:prstDash val="solid"/>
            <a:miter lim="800000"/>
            <a:headEnd len="sm" w="sm" type="none"/>
            <a:tailEnd len="sm" w="sm" type="none"/>
          </a:ln>
        </p:spPr>
      </p:cxnSp>
      <p:sp>
        <p:nvSpPr>
          <p:cNvPr id="539" name="Google Shape;539;p62"/>
          <p:cNvSpPr txBox="1"/>
          <p:nvPr>
            <p:ph idx="1" type="body"/>
          </p:nvPr>
        </p:nvSpPr>
        <p:spPr>
          <a:xfrm>
            <a:off x="398964" y="1143001"/>
            <a:ext cx="4058706" cy="3314700"/>
          </a:xfrm>
          <a:prstGeom prst="rect">
            <a:avLst/>
          </a:prstGeom>
          <a:noFill/>
          <a:ln>
            <a:noFill/>
          </a:ln>
        </p:spPr>
        <p:txBody>
          <a:bodyPr anchorCtr="0" anchor="t" bIns="0" lIns="0" spcFirstLastPara="1" rIns="0" wrap="square" tIns="0">
            <a:noAutofit/>
          </a:bodyPr>
          <a:lstStyle>
            <a:lvl1pPr indent="-361950" lvl="0" marL="457200" algn="l">
              <a:lnSpc>
                <a:spcPct val="90000"/>
              </a:lnSpc>
              <a:spcBef>
                <a:spcPts val="900"/>
              </a:spcBef>
              <a:spcAft>
                <a:spcPts val="0"/>
              </a:spcAft>
              <a:buSzPts val="2100"/>
              <a:buChar char="•"/>
              <a:defRPr sz="2100"/>
            </a:lvl1pPr>
            <a:lvl2pPr indent="-342900" lvl="1" marL="914400" algn="l">
              <a:lnSpc>
                <a:spcPct val="90000"/>
              </a:lnSpc>
              <a:spcBef>
                <a:spcPts val="600"/>
              </a:spcBef>
              <a:spcAft>
                <a:spcPts val="0"/>
              </a:spcAft>
              <a:buSzPts val="1800"/>
              <a:buChar char="–"/>
              <a:defRPr sz="1800"/>
            </a:lvl2pPr>
            <a:lvl3pPr indent="-323850" lvl="2" marL="1371600" algn="l">
              <a:lnSpc>
                <a:spcPct val="90000"/>
              </a:lnSpc>
              <a:spcBef>
                <a:spcPts val="500"/>
              </a:spcBef>
              <a:spcAft>
                <a:spcPts val="0"/>
              </a:spcAft>
              <a:buSzPts val="1500"/>
              <a:buChar char="•"/>
              <a:defRPr sz="1500"/>
            </a:lvl3pPr>
            <a:lvl4pPr indent="-317500" lvl="3" marL="1828800" algn="l">
              <a:lnSpc>
                <a:spcPct val="90000"/>
              </a:lnSpc>
              <a:spcBef>
                <a:spcPts val="500"/>
              </a:spcBef>
              <a:spcAft>
                <a:spcPts val="0"/>
              </a:spcAft>
              <a:buSzPts val="1400"/>
              <a:buChar char="–"/>
              <a:defRPr sz="1400"/>
            </a:lvl4pPr>
            <a:lvl5pPr indent="-304800" lvl="4" marL="2286000" algn="l">
              <a:lnSpc>
                <a:spcPct val="90000"/>
              </a:lnSpc>
              <a:spcBef>
                <a:spcPts val="500"/>
              </a:spcBef>
              <a:spcAft>
                <a:spcPts val="0"/>
              </a:spcAft>
              <a:buSzPts val="1200"/>
              <a:buChar char="•"/>
              <a:defRPr sz="1200"/>
            </a:lvl5pPr>
            <a:lvl6pPr indent="-304800" lvl="5" marL="2743200" algn="l">
              <a:lnSpc>
                <a:spcPct val="90000"/>
              </a:lnSpc>
              <a:spcBef>
                <a:spcPts val="500"/>
              </a:spcBef>
              <a:spcAft>
                <a:spcPts val="0"/>
              </a:spcAft>
              <a:buSzPts val="1200"/>
              <a:buChar char="–"/>
              <a:defRPr sz="1200"/>
            </a:lvl6pPr>
            <a:lvl7pPr indent="-304800" lvl="6" marL="3200400" algn="l">
              <a:lnSpc>
                <a:spcPct val="90000"/>
              </a:lnSpc>
              <a:spcBef>
                <a:spcPts val="500"/>
              </a:spcBef>
              <a:spcAft>
                <a:spcPts val="0"/>
              </a:spcAft>
              <a:buSzPts val="1200"/>
              <a:buChar char="•"/>
              <a:defRPr sz="1200"/>
            </a:lvl7pPr>
            <a:lvl8pPr indent="-304800" lvl="7" marL="3657600" algn="l">
              <a:lnSpc>
                <a:spcPct val="90000"/>
              </a:lnSpc>
              <a:spcBef>
                <a:spcPts val="500"/>
              </a:spcBef>
              <a:spcAft>
                <a:spcPts val="0"/>
              </a:spcAft>
              <a:buSzPts val="1200"/>
              <a:buChar char="–"/>
              <a:defRPr sz="1200"/>
            </a:lvl8pPr>
            <a:lvl9pPr indent="-304800" lvl="8" marL="4114800" algn="l">
              <a:lnSpc>
                <a:spcPct val="90000"/>
              </a:lnSpc>
              <a:spcBef>
                <a:spcPts val="500"/>
              </a:spcBef>
              <a:spcAft>
                <a:spcPts val="0"/>
              </a:spcAft>
              <a:buSzPts val="1200"/>
              <a:buChar char="•"/>
              <a:defRPr sz="1200"/>
            </a:lvl9pPr>
          </a:lstStyle>
          <a:p/>
        </p:txBody>
      </p:sp>
      <p:sp>
        <p:nvSpPr>
          <p:cNvPr id="540" name="Google Shape;540;p62"/>
          <p:cNvSpPr txBox="1"/>
          <p:nvPr>
            <p:ph idx="2" type="body"/>
          </p:nvPr>
        </p:nvSpPr>
        <p:spPr>
          <a:xfrm>
            <a:off x="4686331" y="1143001"/>
            <a:ext cx="4058705" cy="3314700"/>
          </a:xfrm>
          <a:prstGeom prst="rect">
            <a:avLst/>
          </a:prstGeom>
          <a:noFill/>
          <a:ln>
            <a:noFill/>
          </a:ln>
        </p:spPr>
        <p:txBody>
          <a:bodyPr anchorCtr="0" anchor="t" bIns="0" lIns="0" spcFirstLastPara="1" rIns="0" wrap="square" tIns="0">
            <a:noAutofit/>
          </a:bodyPr>
          <a:lstStyle>
            <a:lvl1pPr indent="-361950" lvl="0" marL="457200" algn="l">
              <a:lnSpc>
                <a:spcPct val="90000"/>
              </a:lnSpc>
              <a:spcBef>
                <a:spcPts val="900"/>
              </a:spcBef>
              <a:spcAft>
                <a:spcPts val="0"/>
              </a:spcAft>
              <a:buSzPts val="2100"/>
              <a:buChar char="•"/>
              <a:defRPr sz="2100"/>
            </a:lvl1pPr>
            <a:lvl2pPr indent="-342900" lvl="1" marL="914400" algn="l">
              <a:lnSpc>
                <a:spcPct val="90000"/>
              </a:lnSpc>
              <a:spcBef>
                <a:spcPts val="600"/>
              </a:spcBef>
              <a:spcAft>
                <a:spcPts val="0"/>
              </a:spcAft>
              <a:buSzPts val="1800"/>
              <a:buChar char="–"/>
              <a:defRPr sz="1800"/>
            </a:lvl2pPr>
            <a:lvl3pPr indent="-323850" lvl="2" marL="1371600" algn="l">
              <a:lnSpc>
                <a:spcPct val="90000"/>
              </a:lnSpc>
              <a:spcBef>
                <a:spcPts val="500"/>
              </a:spcBef>
              <a:spcAft>
                <a:spcPts val="0"/>
              </a:spcAft>
              <a:buSzPts val="1500"/>
              <a:buChar char="•"/>
              <a:defRPr sz="1500"/>
            </a:lvl3pPr>
            <a:lvl4pPr indent="-317500" lvl="3" marL="1828800" algn="l">
              <a:lnSpc>
                <a:spcPct val="90000"/>
              </a:lnSpc>
              <a:spcBef>
                <a:spcPts val="500"/>
              </a:spcBef>
              <a:spcAft>
                <a:spcPts val="0"/>
              </a:spcAft>
              <a:buSzPts val="1400"/>
              <a:buChar char="–"/>
              <a:defRPr sz="1400"/>
            </a:lvl4pPr>
            <a:lvl5pPr indent="-304800" lvl="4" marL="2286000" algn="l">
              <a:lnSpc>
                <a:spcPct val="90000"/>
              </a:lnSpc>
              <a:spcBef>
                <a:spcPts val="500"/>
              </a:spcBef>
              <a:spcAft>
                <a:spcPts val="0"/>
              </a:spcAft>
              <a:buSzPts val="1200"/>
              <a:buChar char="•"/>
              <a:defRPr sz="1200"/>
            </a:lvl5pPr>
            <a:lvl6pPr indent="-304800" lvl="5" marL="2743200" algn="l">
              <a:lnSpc>
                <a:spcPct val="90000"/>
              </a:lnSpc>
              <a:spcBef>
                <a:spcPts val="500"/>
              </a:spcBef>
              <a:spcAft>
                <a:spcPts val="0"/>
              </a:spcAft>
              <a:buSzPts val="1200"/>
              <a:buChar char="–"/>
              <a:defRPr sz="1200"/>
            </a:lvl6pPr>
            <a:lvl7pPr indent="-304800" lvl="6" marL="3200400" algn="l">
              <a:lnSpc>
                <a:spcPct val="90000"/>
              </a:lnSpc>
              <a:spcBef>
                <a:spcPts val="500"/>
              </a:spcBef>
              <a:spcAft>
                <a:spcPts val="0"/>
              </a:spcAft>
              <a:buSzPts val="1200"/>
              <a:buChar char="•"/>
              <a:defRPr sz="1200"/>
            </a:lvl7pPr>
            <a:lvl8pPr indent="-304800" lvl="7" marL="3657600" algn="l">
              <a:lnSpc>
                <a:spcPct val="90000"/>
              </a:lnSpc>
              <a:spcBef>
                <a:spcPts val="500"/>
              </a:spcBef>
              <a:spcAft>
                <a:spcPts val="0"/>
              </a:spcAft>
              <a:buSzPts val="1200"/>
              <a:buChar char="–"/>
              <a:defRPr sz="1200"/>
            </a:lvl8pPr>
            <a:lvl9pPr indent="-304800" lvl="8" marL="4114800" algn="l">
              <a:lnSpc>
                <a:spcPct val="90000"/>
              </a:lnSpc>
              <a:spcBef>
                <a:spcPts val="500"/>
              </a:spcBef>
              <a:spcAft>
                <a:spcPts val="0"/>
              </a:spcAft>
              <a:buSzPts val="1200"/>
              <a:buChar char="•"/>
              <a:defRPr sz="1200"/>
            </a:lvl9pPr>
          </a:lstStyle>
          <a:p/>
        </p:txBody>
      </p:sp>
      <p:sp>
        <p:nvSpPr>
          <p:cNvPr id="541" name="Google Shape;541;p62"/>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2" name="Google Shape;542;p62"/>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3" name="Google Shape;543;p62"/>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44" name="Google Shape;544;p62"/>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Title-Only">
  <p:cSld name="11_Title-Only">
    <p:spTree>
      <p:nvGrpSpPr>
        <p:cNvPr id="545" name="Shape 545"/>
        <p:cNvGrpSpPr/>
        <p:nvPr/>
      </p:nvGrpSpPr>
      <p:grpSpPr>
        <a:xfrm>
          <a:off x="0" y="0"/>
          <a:ext cx="0" cy="0"/>
          <a:chOff x="0" y="0"/>
          <a:chExt cx="0" cy="0"/>
        </a:xfrm>
      </p:grpSpPr>
      <p:pic>
        <p:nvPicPr>
          <p:cNvPr id="546" name="Google Shape;546;p63"/>
          <p:cNvPicPr preferRelativeResize="0"/>
          <p:nvPr/>
        </p:nvPicPr>
        <p:blipFill rotWithShape="1">
          <a:blip r:embed="rId2">
            <a:alphaModFix amt="51000"/>
          </a:blip>
          <a:srcRect b="0" l="0" r="0" t="0"/>
          <a:stretch/>
        </p:blipFill>
        <p:spPr>
          <a:xfrm flipH="1">
            <a:off x="145293" y="81366"/>
            <a:ext cx="8853413" cy="4759558"/>
          </a:xfrm>
          <a:prstGeom prst="rect">
            <a:avLst/>
          </a:prstGeom>
          <a:noFill/>
          <a:ln>
            <a:noFill/>
          </a:ln>
        </p:spPr>
      </p:pic>
      <p:pic>
        <p:nvPicPr>
          <p:cNvPr id="547" name="Google Shape;547;p63"/>
          <p:cNvPicPr preferRelativeResize="0"/>
          <p:nvPr/>
        </p:nvPicPr>
        <p:blipFill rotWithShape="1">
          <a:blip r:embed="rId3">
            <a:alphaModFix amt="47000"/>
          </a:blip>
          <a:srcRect b="6493" l="42964" r="17567" t="7431"/>
          <a:stretch/>
        </p:blipFill>
        <p:spPr>
          <a:xfrm flipH="1" rot="5400000">
            <a:off x="6786037" y="-692420"/>
            <a:ext cx="1398293" cy="3050375"/>
          </a:xfrm>
          <a:prstGeom prst="rect">
            <a:avLst/>
          </a:prstGeom>
          <a:noFill/>
          <a:ln>
            <a:noFill/>
          </a:ln>
        </p:spPr>
      </p:pic>
      <p:pic>
        <p:nvPicPr>
          <p:cNvPr id="548" name="Google Shape;548;p63"/>
          <p:cNvPicPr preferRelativeResize="0"/>
          <p:nvPr/>
        </p:nvPicPr>
        <p:blipFill rotWithShape="1">
          <a:blip r:embed="rId3">
            <a:alphaModFix amt="47000"/>
          </a:blip>
          <a:srcRect b="0" l="42964" r="0" t="7431"/>
          <a:stretch/>
        </p:blipFill>
        <p:spPr>
          <a:xfrm rot="-5400000">
            <a:off x="794321" y="-549556"/>
            <a:ext cx="2225110" cy="3612251"/>
          </a:xfrm>
          <a:prstGeom prst="rect">
            <a:avLst/>
          </a:prstGeom>
          <a:noFill/>
          <a:ln>
            <a:noFill/>
          </a:ln>
        </p:spPr>
      </p:pic>
      <p:grpSp>
        <p:nvGrpSpPr>
          <p:cNvPr id="549" name="Google Shape;549;p63"/>
          <p:cNvGrpSpPr/>
          <p:nvPr/>
        </p:nvGrpSpPr>
        <p:grpSpPr>
          <a:xfrm>
            <a:off x="0" y="0"/>
            <a:ext cx="9144430" cy="5143500"/>
            <a:chOff x="0" y="0"/>
            <a:chExt cx="12189398" cy="6858000"/>
          </a:xfrm>
        </p:grpSpPr>
        <p:sp>
          <p:nvSpPr>
            <p:cNvPr id="550" name="Google Shape;550;p63"/>
            <p:cNvSpPr/>
            <p:nvPr/>
          </p:nvSpPr>
          <p:spPr>
            <a:xfrm>
              <a:off x="0" y="0"/>
              <a:ext cx="193962"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51" name="Google Shape;551;p63"/>
            <p:cNvSpPr/>
            <p:nvPr/>
          </p:nvSpPr>
          <p:spPr>
            <a:xfrm>
              <a:off x="11995151" y="0"/>
              <a:ext cx="193960"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52" name="Google Shape;552;p63"/>
            <p:cNvSpPr/>
            <p:nvPr/>
          </p:nvSpPr>
          <p:spPr>
            <a:xfrm>
              <a:off x="0"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53" name="Google Shape;553;p63"/>
            <p:cNvSpPr/>
            <p:nvPr/>
          </p:nvSpPr>
          <p:spPr>
            <a:xfrm>
              <a:off x="0"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pic>
        <p:nvPicPr>
          <p:cNvPr descr="Oracle logo in white on red staging background" id="554" name="Google Shape;554;p63" title="Oracle red badge logo"/>
          <p:cNvPicPr preferRelativeResize="0"/>
          <p:nvPr/>
        </p:nvPicPr>
        <p:blipFill rotWithShape="1">
          <a:blip r:embed="rId4">
            <a:alphaModFix/>
          </a:blip>
          <a:srcRect b="0" l="0" r="0" t="0"/>
          <a:stretch/>
        </p:blipFill>
        <p:spPr>
          <a:xfrm>
            <a:off x="397867" y="4697730"/>
            <a:ext cx="1219171" cy="445770"/>
          </a:xfrm>
          <a:prstGeom prst="rect">
            <a:avLst/>
          </a:prstGeom>
          <a:noFill/>
          <a:ln>
            <a:noFill/>
          </a:ln>
        </p:spPr>
      </p:pic>
      <p:sp>
        <p:nvSpPr>
          <p:cNvPr id="555" name="Google Shape;555;p63"/>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2700"/>
              <a:buFont typeface="Calibri"/>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6" name="Google Shape;556;p63"/>
          <p:cNvSpPr txBox="1"/>
          <p:nvPr>
            <p:ph idx="12" type="sldNum"/>
          </p:nvPr>
        </p:nvSpPr>
        <p:spPr>
          <a:xfrm>
            <a:off x="8459212" y="4917186"/>
            <a:ext cx="286320"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57" name="Google Shape;557;p63"/>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2017, Oracle and/or its affiliates. All rights reserved.  </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Blank" showMasterSp="0">
  <p:cSld name="8_Blank">
    <p:bg>
      <p:bgPr>
        <a:blipFill>
          <a:blip r:embed="rId2">
            <a:alphaModFix/>
          </a:blip>
          <a:stretch>
            <a:fillRect/>
          </a:stretch>
        </a:blipFill>
      </p:bgPr>
    </p:bg>
    <p:spTree>
      <p:nvGrpSpPr>
        <p:cNvPr id="558" name="Shape 558"/>
        <p:cNvGrpSpPr/>
        <p:nvPr/>
      </p:nvGrpSpPr>
      <p:grpSpPr>
        <a:xfrm>
          <a:off x="0" y="0"/>
          <a:ext cx="0" cy="0"/>
          <a:chOff x="0" y="0"/>
          <a:chExt cx="0" cy="0"/>
        </a:xfrm>
      </p:grpSpPr>
      <p:pic>
        <p:nvPicPr>
          <p:cNvPr descr="Oracle logo in white on red staging background" id="559" name="Google Shape;559;p64"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560" name="Google Shape;560;p64"/>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1" name="Google Shape;561;p64"/>
          <p:cNvSpPr txBox="1"/>
          <p:nvPr/>
        </p:nvSpPr>
        <p:spPr>
          <a:xfrm>
            <a:off x="5116311"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2017, Oracle and/or its affiliates. All rights reserved. </a:t>
            </a:r>
            <a:endParaRPr b="0" i="0" sz="1100" u="none" cap="none" strike="noStrike">
              <a:solidFill>
                <a:srgbClr val="000000"/>
              </a:solidFill>
              <a:latin typeface="Arial"/>
              <a:ea typeface="Arial"/>
              <a:cs typeface="Arial"/>
              <a:sym typeface="Arial"/>
            </a:endParaRPr>
          </a:p>
        </p:txBody>
      </p:sp>
      <p:sp>
        <p:nvSpPr>
          <p:cNvPr id="562" name="Google Shape;562;p64"/>
          <p:cNvSpPr txBox="1"/>
          <p:nvPr/>
        </p:nvSpPr>
        <p:spPr>
          <a:xfrm>
            <a:off x="8459212" y="4917186"/>
            <a:ext cx="286320"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58595B"/>
                </a:solidFill>
                <a:latin typeface="Calibri"/>
                <a:ea typeface="Calibri"/>
                <a:cs typeface="Calibri"/>
                <a:sym typeface="Calibri"/>
              </a:rPr>
              <a:t>‹#›</a:t>
            </a:fld>
            <a:endParaRPr b="0" i="0" sz="600" u="none" cap="none" strike="noStrike">
              <a:solidFill>
                <a:srgbClr val="58595B"/>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Page_Blue/Burgundy">
  <p:cSld name="5_Title Page_Blue/Burgundy">
    <p:bg>
      <p:bgPr>
        <a:solidFill>
          <a:schemeClr val="lt1"/>
        </a:solidFill>
      </p:bgPr>
    </p:bg>
    <p:spTree>
      <p:nvGrpSpPr>
        <p:cNvPr id="563" name="Shape 563"/>
        <p:cNvGrpSpPr/>
        <p:nvPr/>
      </p:nvGrpSpPr>
      <p:grpSpPr>
        <a:xfrm>
          <a:off x="0" y="0"/>
          <a:ext cx="0" cy="0"/>
          <a:chOff x="0" y="0"/>
          <a:chExt cx="0" cy="0"/>
        </a:xfrm>
      </p:grpSpPr>
      <p:pic>
        <p:nvPicPr>
          <p:cNvPr id="564" name="Google Shape;564;p65"/>
          <p:cNvPicPr preferRelativeResize="0"/>
          <p:nvPr/>
        </p:nvPicPr>
        <p:blipFill rotWithShape="1">
          <a:blip r:embed="rId2">
            <a:alphaModFix amt="90000"/>
          </a:blip>
          <a:srcRect b="0" l="0" r="0" t="0"/>
          <a:stretch/>
        </p:blipFill>
        <p:spPr>
          <a:xfrm>
            <a:off x="-7141" y="1"/>
            <a:ext cx="6206764" cy="5143499"/>
          </a:xfrm>
          <a:prstGeom prst="rect">
            <a:avLst/>
          </a:prstGeom>
          <a:noFill/>
          <a:ln>
            <a:noFill/>
          </a:ln>
        </p:spPr>
      </p:pic>
      <p:sp>
        <p:nvSpPr>
          <p:cNvPr id="565" name="Google Shape;565;p65"/>
          <p:cNvSpPr txBox="1"/>
          <p:nvPr>
            <p:ph idx="12" type="sldNum"/>
          </p:nvPr>
        </p:nvSpPr>
        <p:spPr>
          <a:xfrm>
            <a:off x="8459212" y="4917186"/>
            <a:ext cx="286320"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6" name="Google Shape;566;p65"/>
          <p:cNvSpPr txBox="1"/>
          <p:nvPr>
            <p:ph idx="11" type="ftr"/>
          </p:nvPr>
        </p:nvSpPr>
        <p:spPr>
          <a:xfrm>
            <a:off x="2256771" y="4917186"/>
            <a:ext cx="6174297"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7" name="Google Shape;567;p65"/>
          <p:cNvSpPr txBox="1"/>
          <p:nvPr>
            <p:ph type="title"/>
          </p:nvPr>
        </p:nvSpPr>
        <p:spPr>
          <a:xfrm>
            <a:off x="398963" y="411480"/>
            <a:ext cx="4523489"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FFFFFF"/>
              </a:buClr>
              <a:buSzPts val="2700"/>
              <a:buFont typeface="Calibri"/>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8" name="Google Shape;568;p65"/>
          <p:cNvSpPr txBox="1"/>
          <p:nvPr>
            <p:ph idx="1" type="body"/>
          </p:nvPr>
        </p:nvSpPr>
        <p:spPr>
          <a:xfrm>
            <a:off x="398963" y="1214944"/>
            <a:ext cx="4511262" cy="25254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900"/>
              </a:spcBef>
              <a:spcAft>
                <a:spcPts val="0"/>
              </a:spcAft>
              <a:buSzPts val="1800"/>
              <a:buChar char="•"/>
              <a:defRPr b="1" sz="1800">
                <a:solidFill>
                  <a:srgbClr val="FFFFFF"/>
                </a:solidFill>
                <a:latin typeface="Calibri"/>
                <a:ea typeface="Calibri"/>
                <a:cs typeface="Calibri"/>
                <a:sym typeface="Calibri"/>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69" name="Google Shape;569;p65"/>
          <p:cNvSpPr txBox="1"/>
          <p:nvPr>
            <p:ph idx="2" type="body"/>
          </p:nvPr>
        </p:nvSpPr>
        <p:spPr>
          <a:xfrm>
            <a:off x="398965" y="1729888"/>
            <a:ext cx="3256346" cy="2814096"/>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900"/>
              </a:spcBef>
              <a:spcAft>
                <a:spcPts val="0"/>
              </a:spcAft>
              <a:buSzPts val="1400"/>
              <a:buChar char="•"/>
              <a:defRPr sz="1400">
                <a:solidFill>
                  <a:srgbClr val="4E5052"/>
                </a:solidFill>
              </a:defRPr>
            </a:lvl1pPr>
            <a:lvl2pPr indent="-317500" lvl="1" marL="914400" algn="l">
              <a:lnSpc>
                <a:spcPct val="90000"/>
              </a:lnSpc>
              <a:spcBef>
                <a:spcPts val="600"/>
              </a:spcBef>
              <a:spcAft>
                <a:spcPts val="0"/>
              </a:spcAft>
              <a:buSzPts val="1400"/>
              <a:buChar char="–"/>
              <a:defRPr sz="1400">
                <a:solidFill>
                  <a:srgbClr val="4E5052"/>
                </a:solidFill>
              </a:defRPr>
            </a:lvl2pPr>
            <a:lvl3pPr indent="-342900" lvl="2" marL="1371600" algn="l">
              <a:lnSpc>
                <a:spcPct val="100000"/>
              </a:lnSpc>
              <a:spcBef>
                <a:spcPts val="500"/>
              </a:spcBef>
              <a:spcAft>
                <a:spcPts val="0"/>
              </a:spcAft>
              <a:buClr>
                <a:schemeClr val="lt1"/>
              </a:buClr>
              <a:buSzPts val="1800"/>
              <a:buChar char="•"/>
              <a:defRPr sz="1800">
                <a:solidFill>
                  <a:srgbClr val="FFFFFF"/>
                </a:solidFill>
                <a:latin typeface="Calibri"/>
                <a:ea typeface="Calibri"/>
                <a:cs typeface="Calibri"/>
                <a:sym typeface="Calibri"/>
              </a:defRPr>
            </a:lvl3pPr>
            <a:lvl4pPr indent="-342900" lvl="3" marL="1828800" algn="l">
              <a:lnSpc>
                <a:spcPct val="100000"/>
              </a:lnSpc>
              <a:spcBef>
                <a:spcPts val="500"/>
              </a:spcBef>
              <a:spcAft>
                <a:spcPts val="0"/>
              </a:spcAft>
              <a:buClr>
                <a:schemeClr val="lt1"/>
              </a:buClr>
              <a:buSzPts val="1800"/>
              <a:buChar char="–"/>
              <a:defRPr sz="1800">
                <a:solidFill>
                  <a:srgbClr val="FFFFFF"/>
                </a:solidFill>
                <a:latin typeface="Calibri"/>
                <a:ea typeface="Calibri"/>
                <a:cs typeface="Calibri"/>
                <a:sym typeface="Calibri"/>
              </a:defRPr>
            </a:lvl4pPr>
            <a:lvl5pPr indent="-342900" lvl="4" marL="2286000" algn="l">
              <a:lnSpc>
                <a:spcPct val="90000"/>
              </a:lnSpc>
              <a:spcBef>
                <a:spcPts val="500"/>
              </a:spcBef>
              <a:spcAft>
                <a:spcPts val="0"/>
              </a:spcAft>
              <a:buSzPts val="1800"/>
              <a:buChar char="•"/>
              <a:defRPr sz="1800">
                <a:solidFill>
                  <a:srgbClr val="FFFFFF"/>
                </a:solidFill>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pic>
        <p:nvPicPr>
          <p:cNvPr descr="Oracle logo in white on red staging background" id="570" name="Google Shape;570;p65"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Text Page_Red/Blue">
  <p:cSld name="21_Text Page_Red/Blue">
    <p:spTree>
      <p:nvGrpSpPr>
        <p:cNvPr id="571" name="Shape 571"/>
        <p:cNvGrpSpPr/>
        <p:nvPr/>
      </p:nvGrpSpPr>
      <p:grpSpPr>
        <a:xfrm>
          <a:off x="0" y="0"/>
          <a:ext cx="0" cy="0"/>
          <a:chOff x="0" y="0"/>
          <a:chExt cx="0" cy="0"/>
        </a:xfrm>
      </p:grpSpPr>
      <p:pic>
        <p:nvPicPr>
          <p:cNvPr id="572" name="Google Shape;572;p66"/>
          <p:cNvPicPr preferRelativeResize="0"/>
          <p:nvPr/>
        </p:nvPicPr>
        <p:blipFill rotWithShape="1">
          <a:blip r:embed="rId2">
            <a:alphaModFix amt="15000"/>
          </a:blip>
          <a:srcRect b="0" l="0" r="0" t="0"/>
          <a:stretch/>
        </p:blipFill>
        <p:spPr>
          <a:xfrm>
            <a:off x="2386" y="1"/>
            <a:ext cx="6206764" cy="5143499"/>
          </a:xfrm>
          <a:prstGeom prst="rect">
            <a:avLst/>
          </a:prstGeom>
          <a:noFill/>
          <a:ln>
            <a:noFill/>
          </a:ln>
        </p:spPr>
      </p:pic>
      <p:sp>
        <p:nvSpPr>
          <p:cNvPr id="573" name="Google Shape;573;p66"/>
          <p:cNvSpPr/>
          <p:nvPr/>
        </p:nvSpPr>
        <p:spPr>
          <a:xfrm rot="10800000">
            <a:off x="7435958" y="439748"/>
            <a:ext cx="1717813" cy="4714414"/>
          </a:xfrm>
          <a:custGeom>
            <a:rect b="b" l="l" r="r" t="t"/>
            <a:pathLst>
              <a:path extrusionOk="0" h="6285886" w="2289821">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4509"/>
                </a:srgbClr>
              </a:gs>
              <a:gs pos="100000">
                <a:srgbClr val="942645">
                  <a:alpha val="0"/>
                </a:srgbClr>
              </a:gs>
            </a:gsLst>
            <a:lin ang="5400000" scaled="0"/>
          </a:grad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574" name="Google Shape;574;p66"/>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4E505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5" name="Google Shape;575;p66"/>
          <p:cNvSpPr txBox="1"/>
          <p:nvPr>
            <p:ph idx="11" type="ftr"/>
          </p:nvPr>
        </p:nvSpPr>
        <p:spPr>
          <a:xfrm>
            <a:off x="2256770" y="4917186"/>
            <a:ext cx="6174297"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4E50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6" name="Google Shape;576;p66"/>
          <p:cNvSpPr txBox="1"/>
          <p:nvPr>
            <p:ph type="title"/>
          </p:nvPr>
        </p:nvSpPr>
        <p:spPr>
          <a:xfrm>
            <a:off x="398963" y="411480"/>
            <a:ext cx="8346074"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rgbClr val="4E5052"/>
              </a:buClr>
              <a:buSzPts val="2700"/>
              <a:buFont typeface="Calibri"/>
              <a:buNone/>
              <a:defRPr>
                <a:solidFill>
                  <a:srgbClr val="4E50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7" name="Google Shape;577;p66"/>
          <p:cNvSpPr txBox="1"/>
          <p:nvPr>
            <p:ph idx="1" type="body"/>
          </p:nvPr>
        </p:nvSpPr>
        <p:spPr>
          <a:xfrm>
            <a:off x="398964" y="1258074"/>
            <a:ext cx="4078062" cy="328591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900"/>
              </a:spcBef>
              <a:spcAft>
                <a:spcPts val="0"/>
              </a:spcAft>
              <a:buSzPts val="1800"/>
              <a:buChar char="•"/>
              <a:defRPr sz="1800">
                <a:solidFill>
                  <a:srgbClr val="4E5052"/>
                </a:solidFill>
              </a:defRPr>
            </a:lvl1pPr>
            <a:lvl2pPr indent="-342900" lvl="1" marL="914400" algn="l">
              <a:lnSpc>
                <a:spcPct val="90000"/>
              </a:lnSpc>
              <a:spcBef>
                <a:spcPts val="600"/>
              </a:spcBef>
              <a:spcAft>
                <a:spcPts val="0"/>
              </a:spcAft>
              <a:buSzPts val="1800"/>
              <a:buChar char="–"/>
              <a:defRPr sz="1800">
                <a:solidFill>
                  <a:srgbClr val="4E5052"/>
                </a:solidFill>
              </a:defRPr>
            </a:lvl2pPr>
            <a:lvl3pPr indent="-342900" lvl="2" marL="1371600" algn="l">
              <a:lnSpc>
                <a:spcPct val="90000"/>
              </a:lnSpc>
              <a:spcBef>
                <a:spcPts val="500"/>
              </a:spcBef>
              <a:spcAft>
                <a:spcPts val="0"/>
              </a:spcAft>
              <a:buSzPts val="1800"/>
              <a:buChar char="•"/>
              <a:defRPr sz="1800">
                <a:solidFill>
                  <a:srgbClr val="4E5052"/>
                </a:solidFill>
              </a:defRPr>
            </a:lvl3pPr>
            <a:lvl4pPr indent="-342900" lvl="3" marL="1828800" algn="l">
              <a:lnSpc>
                <a:spcPct val="90000"/>
              </a:lnSpc>
              <a:spcBef>
                <a:spcPts val="500"/>
              </a:spcBef>
              <a:spcAft>
                <a:spcPts val="0"/>
              </a:spcAft>
              <a:buSzPts val="1800"/>
              <a:buChar char="–"/>
              <a:defRPr sz="1800">
                <a:solidFill>
                  <a:srgbClr val="4E5052"/>
                </a:solidFill>
              </a:defRPr>
            </a:lvl4pPr>
            <a:lvl5pPr indent="-342900" lvl="4" marL="2286000" algn="l">
              <a:lnSpc>
                <a:spcPct val="90000"/>
              </a:lnSpc>
              <a:spcBef>
                <a:spcPts val="500"/>
              </a:spcBef>
              <a:spcAft>
                <a:spcPts val="0"/>
              </a:spcAft>
              <a:buSzPts val="1800"/>
              <a:buChar char="•"/>
              <a:defRPr sz="1800">
                <a:solidFill>
                  <a:srgbClr val="4E5052"/>
                </a:solidFill>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78" name="Google Shape;578;p66"/>
          <p:cNvSpPr txBox="1"/>
          <p:nvPr>
            <p:ph idx="2" type="body"/>
          </p:nvPr>
        </p:nvSpPr>
        <p:spPr>
          <a:xfrm>
            <a:off x="4666974" y="1258074"/>
            <a:ext cx="4078062" cy="328591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900"/>
              </a:spcBef>
              <a:spcAft>
                <a:spcPts val="0"/>
              </a:spcAft>
              <a:buSzPts val="1800"/>
              <a:buChar char="•"/>
              <a:defRPr sz="1800">
                <a:solidFill>
                  <a:srgbClr val="4E5052"/>
                </a:solidFill>
              </a:defRPr>
            </a:lvl1pPr>
            <a:lvl2pPr indent="-342900" lvl="1" marL="914400" algn="l">
              <a:lnSpc>
                <a:spcPct val="90000"/>
              </a:lnSpc>
              <a:spcBef>
                <a:spcPts val="600"/>
              </a:spcBef>
              <a:spcAft>
                <a:spcPts val="0"/>
              </a:spcAft>
              <a:buSzPts val="1800"/>
              <a:buChar char="–"/>
              <a:defRPr sz="1800">
                <a:solidFill>
                  <a:srgbClr val="4E5052"/>
                </a:solidFill>
              </a:defRPr>
            </a:lvl2pPr>
            <a:lvl3pPr indent="-342900" lvl="2" marL="1371600" algn="l">
              <a:lnSpc>
                <a:spcPct val="90000"/>
              </a:lnSpc>
              <a:spcBef>
                <a:spcPts val="500"/>
              </a:spcBef>
              <a:spcAft>
                <a:spcPts val="0"/>
              </a:spcAft>
              <a:buSzPts val="1800"/>
              <a:buChar char="•"/>
              <a:defRPr sz="1800">
                <a:solidFill>
                  <a:srgbClr val="4E5052"/>
                </a:solidFill>
              </a:defRPr>
            </a:lvl3pPr>
            <a:lvl4pPr indent="-342900" lvl="3" marL="1828800" algn="l">
              <a:lnSpc>
                <a:spcPct val="90000"/>
              </a:lnSpc>
              <a:spcBef>
                <a:spcPts val="500"/>
              </a:spcBef>
              <a:spcAft>
                <a:spcPts val="0"/>
              </a:spcAft>
              <a:buSzPts val="1800"/>
              <a:buChar char="–"/>
              <a:defRPr sz="1800">
                <a:solidFill>
                  <a:srgbClr val="4E5052"/>
                </a:solidFill>
              </a:defRPr>
            </a:lvl4pPr>
            <a:lvl5pPr indent="-342900" lvl="4" marL="2286000" algn="l">
              <a:lnSpc>
                <a:spcPct val="90000"/>
              </a:lnSpc>
              <a:spcBef>
                <a:spcPts val="500"/>
              </a:spcBef>
              <a:spcAft>
                <a:spcPts val="0"/>
              </a:spcAft>
              <a:buSzPts val="1800"/>
              <a:buChar char="•"/>
              <a:defRPr sz="1800">
                <a:solidFill>
                  <a:srgbClr val="4E5052"/>
                </a:solidFill>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pic>
        <p:nvPicPr>
          <p:cNvPr descr="Oracle logo in white on red staging background" id="579" name="Google Shape;579;p66"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5_Title Page_Blue/Orange">
  <p:cSld name="25_Title Page_Blue/Orange">
    <p:bg>
      <p:bgPr>
        <a:solidFill>
          <a:schemeClr val="accent2"/>
        </a:solidFill>
      </p:bgPr>
    </p:bg>
    <p:spTree>
      <p:nvGrpSpPr>
        <p:cNvPr id="580" name="Shape 580"/>
        <p:cNvGrpSpPr/>
        <p:nvPr/>
      </p:nvGrpSpPr>
      <p:grpSpPr>
        <a:xfrm>
          <a:off x="0" y="0"/>
          <a:ext cx="0" cy="0"/>
          <a:chOff x="0" y="0"/>
          <a:chExt cx="0" cy="0"/>
        </a:xfrm>
      </p:grpSpPr>
      <p:pic>
        <p:nvPicPr>
          <p:cNvPr descr="WhiteRacingStrip.png" id="581" name="Google Shape;581;p67"/>
          <p:cNvPicPr preferRelativeResize="0"/>
          <p:nvPr/>
        </p:nvPicPr>
        <p:blipFill rotWithShape="1">
          <a:blip r:embed="rId2">
            <a:alphaModFix/>
          </a:blip>
          <a:srcRect b="0" l="0" r="0" t="0"/>
          <a:stretch/>
        </p:blipFill>
        <p:spPr>
          <a:xfrm>
            <a:off x="0" y="0"/>
            <a:ext cx="7289666" cy="5143500"/>
          </a:xfrm>
          <a:prstGeom prst="rect">
            <a:avLst/>
          </a:prstGeom>
          <a:noFill/>
          <a:ln>
            <a:noFill/>
          </a:ln>
        </p:spPr>
      </p:pic>
      <p:pic>
        <p:nvPicPr>
          <p:cNvPr descr="WhiteRacingStrip.png" id="582" name="Google Shape;582;p67"/>
          <p:cNvPicPr preferRelativeResize="0"/>
          <p:nvPr/>
        </p:nvPicPr>
        <p:blipFill rotWithShape="1">
          <a:blip r:embed="rId2">
            <a:alphaModFix amt="65000"/>
          </a:blip>
          <a:srcRect b="0" l="0" r="0" t="0"/>
          <a:stretch/>
        </p:blipFill>
        <p:spPr>
          <a:xfrm>
            <a:off x="0" y="0"/>
            <a:ext cx="7289666" cy="5143500"/>
          </a:xfrm>
          <a:prstGeom prst="rect">
            <a:avLst/>
          </a:prstGeom>
          <a:noFill/>
          <a:ln>
            <a:noFill/>
          </a:ln>
        </p:spPr>
      </p:pic>
      <p:sp>
        <p:nvSpPr>
          <p:cNvPr id="583" name="Google Shape;583;p67"/>
          <p:cNvSpPr txBox="1"/>
          <p:nvPr>
            <p:ph idx="12" type="sldNum"/>
          </p:nvPr>
        </p:nvSpPr>
        <p:spPr>
          <a:xfrm>
            <a:off x="8459212" y="4917186"/>
            <a:ext cx="286320" cy="13716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4" name="Google Shape;584;p67"/>
          <p:cNvSpPr txBox="1"/>
          <p:nvPr>
            <p:ph idx="11" type="ftr"/>
          </p:nvPr>
        </p:nvSpPr>
        <p:spPr>
          <a:xfrm>
            <a:off x="2256771" y="4917186"/>
            <a:ext cx="6174297" cy="137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58595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Oracle logo in white on red staging background" id="585" name="Google Shape;585;p67" title="Oracle red badge logo"/>
          <p:cNvPicPr preferRelativeResize="0"/>
          <p:nvPr/>
        </p:nvPicPr>
        <p:blipFill rotWithShape="1">
          <a:blip r:embed="rId3">
            <a:alphaModFix/>
          </a:blip>
          <a:srcRect b="0" l="0" r="0" t="0"/>
          <a:stretch/>
        </p:blipFill>
        <p:spPr>
          <a:xfrm>
            <a:off x="397867" y="4697730"/>
            <a:ext cx="1219171" cy="445770"/>
          </a:xfrm>
          <a:prstGeom prst="rect">
            <a:avLst/>
          </a:prstGeom>
          <a:noFill/>
          <a:ln>
            <a:noFill/>
          </a:ln>
        </p:spPr>
      </p:pic>
      <p:sp>
        <p:nvSpPr>
          <p:cNvPr id="586" name="Google Shape;586;p67"/>
          <p:cNvSpPr txBox="1"/>
          <p:nvPr>
            <p:ph type="title"/>
          </p:nvPr>
        </p:nvSpPr>
        <p:spPr>
          <a:xfrm>
            <a:off x="398963" y="411480"/>
            <a:ext cx="4523489" cy="66675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2700"/>
              <a:buFont typeface="Calibri"/>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7" name="Google Shape;587;p67"/>
          <p:cNvSpPr txBox="1"/>
          <p:nvPr>
            <p:ph idx="1" type="body"/>
          </p:nvPr>
        </p:nvSpPr>
        <p:spPr>
          <a:xfrm>
            <a:off x="398963" y="3401987"/>
            <a:ext cx="2926128" cy="1127522"/>
          </a:xfrm>
          <a:prstGeom prst="rect">
            <a:avLst/>
          </a:prstGeom>
          <a:noFill/>
          <a:ln cap="flat" cmpd="sng" w="28575">
            <a:solidFill>
              <a:schemeClr val="dk1"/>
            </a:solidFill>
            <a:prstDash val="solid"/>
            <a:miter lim="800000"/>
            <a:headEnd len="sm" w="sm" type="none"/>
            <a:tailEnd len="sm" w="sm" type="none"/>
          </a:ln>
        </p:spPr>
        <p:txBody>
          <a:bodyPr anchorCtr="0" anchor="t" bIns="35100" lIns="67500" spcFirstLastPara="1" rIns="67500" wrap="square" tIns="35100">
            <a:noAutofit/>
          </a:bodyPr>
          <a:lstStyle>
            <a:lvl1pPr indent="-228600" lvl="0" marL="457200" marR="0" algn="l">
              <a:lnSpc>
                <a:spcPct val="100000"/>
              </a:lnSpc>
              <a:spcBef>
                <a:spcPts val="0"/>
              </a:spcBef>
              <a:spcAft>
                <a:spcPts val="0"/>
              </a:spcAft>
              <a:buClr>
                <a:schemeClr val="dk1"/>
              </a:buClr>
              <a:buSzPts val="2700"/>
              <a:buFont typeface="Calibri"/>
              <a:buNone/>
              <a:defRPr sz="2700">
                <a:solidFill>
                  <a:schemeClr val="dk1"/>
                </a:solidFill>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88" name="Google Shape;588;p67"/>
          <p:cNvSpPr txBox="1"/>
          <p:nvPr>
            <p:ph idx="2" type="body"/>
          </p:nvPr>
        </p:nvSpPr>
        <p:spPr>
          <a:xfrm>
            <a:off x="1924785" y="2146083"/>
            <a:ext cx="1404366" cy="1127522"/>
          </a:xfrm>
          <a:prstGeom prst="rect">
            <a:avLst/>
          </a:prstGeom>
          <a:noFill/>
          <a:ln cap="flat" cmpd="sng" w="28575">
            <a:solidFill>
              <a:schemeClr val="dk1"/>
            </a:solidFill>
            <a:prstDash val="solid"/>
            <a:miter lim="800000"/>
            <a:headEnd len="sm" w="sm" type="none"/>
            <a:tailEnd len="sm" w="sm" type="none"/>
          </a:ln>
        </p:spPr>
        <p:txBody>
          <a:bodyPr anchorCtr="0" anchor="t" bIns="35100" lIns="67500" spcFirstLastPara="1" rIns="67500" wrap="square" tIns="35100">
            <a:noAutofit/>
          </a:bodyPr>
          <a:lstStyle>
            <a:lvl1pPr indent="-228600" lvl="0" marL="457200" marR="0" algn="l">
              <a:lnSpc>
                <a:spcPct val="100000"/>
              </a:lnSpc>
              <a:spcBef>
                <a:spcPts val="0"/>
              </a:spcBef>
              <a:spcAft>
                <a:spcPts val="0"/>
              </a:spcAft>
              <a:buClr>
                <a:schemeClr val="dk1"/>
              </a:buClr>
              <a:buSzPts val="2700"/>
              <a:buFont typeface="Calibri"/>
              <a:buNone/>
              <a:defRPr sz="2700">
                <a:solidFill>
                  <a:schemeClr val="dk1"/>
                </a:solidFill>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89" name="Google Shape;589;p67"/>
          <p:cNvSpPr txBox="1"/>
          <p:nvPr>
            <p:ph idx="3" type="body"/>
          </p:nvPr>
        </p:nvSpPr>
        <p:spPr>
          <a:xfrm>
            <a:off x="398963" y="2146083"/>
            <a:ext cx="1404366" cy="1127522"/>
          </a:xfrm>
          <a:prstGeom prst="rect">
            <a:avLst/>
          </a:prstGeom>
          <a:noFill/>
          <a:ln cap="flat" cmpd="sng" w="28575">
            <a:solidFill>
              <a:schemeClr val="dk1"/>
            </a:solidFill>
            <a:prstDash val="solid"/>
            <a:miter lim="800000"/>
            <a:headEnd len="sm" w="sm" type="none"/>
            <a:tailEnd len="sm" w="sm" type="none"/>
          </a:ln>
        </p:spPr>
        <p:txBody>
          <a:bodyPr anchorCtr="0" anchor="t" bIns="35100" lIns="67500" spcFirstLastPara="1" rIns="67500" wrap="square" tIns="35100">
            <a:noAutofit/>
          </a:bodyPr>
          <a:lstStyle>
            <a:lvl1pPr indent="-228600" lvl="0" marL="457200" marR="0" algn="l">
              <a:lnSpc>
                <a:spcPct val="100000"/>
              </a:lnSpc>
              <a:spcBef>
                <a:spcPts val="0"/>
              </a:spcBef>
              <a:spcAft>
                <a:spcPts val="0"/>
              </a:spcAft>
              <a:buClr>
                <a:schemeClr val="dk1"/>
              </a:buClr>
              <a:buSzPts val="2700"/>
              <a:buFont typeface="Calibri"/>
              <a:buNone/>
              <a:defRPr sz="2700">
                <a:solidFill>
                  <a:schemeClr val="dk1"/>
                </a:solidFill>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
        <p:nvSpPr>
          <p:cNvPr id="590" name="Google Shape;590;p67"/>
          <p:cNvSpPr txBox="1"/>
          <p:nvPr>
            <p:ph idx="4" type="body"/>
          </p:nvPr>
        </p:nvSpPr>
        <p:spPr>
          <a:xfrm>
            <a:off x="398963" y="1214944"/>
            <a:ext cx="4511262" cy="25254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900"/>
              </a:spcBef>
              <a:spcAft>
                <a:spcPts val="0"/>
              </a:spcAft>
              <a:buSzPts val="1800"/>
              <a:buChar char="•"/>
              <a:defRPr b="1" sz="1800">
                <a:solidFill>
                  <a:schemeClr val="dk1"/>
                </a:solidFill>
                <a:latin typeface="Calibri"/>
                <a:ea typeface="Calibri"/>
                <a:cs typeface="Calibri"/>
                <a:sym typeface="Calibri"/>
              </a:defRPr>
            </a:lvl1pPr>
            <a:lvl2pPr indent="-317500" lvl="1" marL="914400" algn="l">
              <a:lnSpc>
                <a:spcPct val="90000"/>
              </a:lnSpc>
              <a:spcBef>
                <a:spcPts val="600"/>
              </a:spcBef>
              <a:spcAft>
                <a:spcPts val="0"/>
              </a:spcAft>
              <a:buSzPts val="14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17500" lvl="5" marL="2743200" algn="l">
              <a:lnSpc>
                <a:spcPct val="90000"/>
              </a:lnSpc>
              <a:spcBef>
                <a:spcPts val="500"/>
              </a:spcBef>
              <a:spcAft>
                <a:spcPts val="0"/>
              </a:spcAft>
              <a:buSzPts val="1400"/>
              <a:buChar char="–"/>
              <a:defRPr/>
            </a:lvl6pPr>
            <a:lvl7pPr indent="-317500" lvl="6" marL="3200400" algn="l">
              <a:lnSpc>
                <a:spcPct val="90000"/>
              </a:lnSpc>
              <a:spcBef>
                <a:spcPts val="500"/>
              </a:spcBef>
              <a:spcAft>
                <a:spcPts val="0"/>
              </a:spcAft>
              <a:buSzPts val="1400"/>
              <a:buChar char="•"/>
              <a:defRPr/>
            </a:lvl7pPr>
            <a:lvl8pPr indent="-317500" lvl="7" marL="3657600" algn="l">
              <a:lnSpc>
                <a:spcPct val="90000"/>
              </a:lnSpc>
              <a:spcBef>
                <a:spcPts val="500"/>
              </a:spcBef>
              <a:spcAft>
                <a:spcPts val="0"/>
              </a:spcAft>
              <a:buSzPts val="1400"/>
              <a:buChar char="–"/>
              <a:defRPr/>
            </a:lvl8pPr>
            <a:lvl9pPr indent="-317500" lvl="8" marL="4114800" algn="l">
              <a:lnSpc>
                <a:spcPct val="90000"/>
              </a:lnSpc>
              <a:spcBef>
                <a:spcPts val="500"/>
              </a:spcBef>
              <a:spcAft>
                <a:spcPts val="0"/>
              </a:spcAft>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OCI 1_Title w/Subhead">
  <p:cSld name="1_OCI 1_Title w/Subhead">
    <p:spTree>
      <p:nvGrpSpPr>
        <p:cNvPr id="600" name="Shape 600"/>
        <p:cNvGrpSpPr/>
        <p:nvPr/>
      </p:nvGrpSpPr>
      <p:grpSpPr>
        <a:xfrm>
          <a:off x="0" y="0"/>
          <a:ext cx="0" cy="0"/>
          <a:chOff x="0" y="0"/>
          <a:chExt cx="0" cy="0"/>
        </a:xfrm>
      </p:grpSpPr>
      <p:sp>
        <p:nvSpPr>
          <p:cNvPr id="601" name="Google Shape;601;p69"/>
          <p:cNvSpPr txBox="1"/>
          <p:nvPr>
            <p:ph type="title"/>
          </p:nvPr>
        </p:nvSpPr>
        <p:spPr>
          <a:xfrm>
            <a:off x="628651" y="390353"/>
            <a:ext cx="8515350" cy="620775"/>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800"/>
              <a:buFont typeface="Georgia"/>
              <a:buNone/>
              <a:defRPr sz="2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2" name="Google Shape;602;p69"/>
          <p:cNvSpPr txBox="1"/>
          <p:nvPr>
            <p:ph idx="11" type="ftr"/>
          </p:nvPr>
        </p:nvSpPr>
        <p:spPr>
          <a:xfrm>
            <a:off x="1004888" y="4886234"/>
            <a:ext cx="2844450" cy="273825"/>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3" name="Google Shape;603;p69"/>
          <p:cNvSpPr txBox="1"/>
          <p:nvPr>
            <p:ph idx="1" type="body"/>
          </p:nvPr>
        </p:nvSpPr>
        <p:spPr>
          <a:xfrm>
            <a:off x="628650" y="1016605"/>
            <a:ext cx="5766975" cy="470700"/>
          </a:xfrm>
          <a:prstGeom prst="rect">
            <a:avLst/>
          </a:prstGeom>
          <a:noFill/>
          <a:ln>
            <a:noFill/>
          </a:ln>
        </p:spPr>
        <p:txBody>
          <a:bodyPr anchorCtr="0" anchor="t" bIns="34275" lIns="0" spcFirstLastPara="1" rIns="0" wrap="square" tIns="34275">
            <a:noAutofit/>
          </a:bodyPr>
          <a:lstStyle>
            <a:lvl1pPr indent="-228600" lvl="0" marL="457200" algn="l">
              <a:lnSpc>
                <a:spcPct val="104547"/>
              </a:lnSpc>
              <a:spcBef>
                <a:spcPts val="0"/>
              </a:spcBef>
              <a:spcAft>
                <a:spcPts val="0"/>
              </a:spcAft>
              <a:buClr>
                <a:schemeClr val="dk1"/>
              </a:buClr>
              <a:buSzPts val="1600"/>
              <a:buNone/>
              <a:defRPr b="1" i="0" sz="16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rgbClr val="958E8B"/>
              </a:buClr>
              <a:buSzPts val="1500"/>
              <a:buNone/>
              <a:defRPr sz="1500">
                <a:solidFill>
                  <a:srgbClr val="958E8B"/>
                </a:solidFill>
              </a:defRPr>
            </a:lvl2pPr>
            <a:lvl3pPr indent="-228600" lvl="2" marL="1371600" algn="l">
              <a:lnSpc>
                <a:spcPct val="90000"/>
              </a:lnSpc>
              <a:spcBef>
                <a:spcPts val="400"/>
              </a:spcBef>
              <a:spcAft>
                <a:spcPts val="0"/>
              </a:spcAft>
              <a:buClr>
                <a:srgbClr val="958E8B"/>
              </a:buClr>
              <a:buSzPts val="1300"/>
              <a:buNone/>
              <a:defRPr sz="1300">
                <a:solidFill>
                  <a:srgbClr val="958E8B"/>
                </a:solidFill>
              </a:defRPr>
            </a:lvl3pPr>
            <a:lvl4pPr indent="-228600" lvl="3" marL="1828800" algn="l">
              <a:lnSpc>
                <a:spcPct val="90000"/>
              </a:lnSpc>
              <a:spcBef>
                <a:spcPts val="400"/>
              </a:spcBef>
              <a:spcAft>
                <a:spcPts val="0"/>
              </a:spcAft>
              <a:buClr>
                <a:srgbClr val="958E8B"/>
              </a:buClr>
              <a:buSzPts val="1200"/>
              <a:buNone/>
              <a:defRPr sz="1200">
                <a:solidFill>
                  <a:srgbClr val="958E8B"/>
                </a:solidFill>
              </a:defRPr>
            </a:lvl4pPr>
            <a:lvl5pPr indent="-228600" lvl="4" marL="2286000" algn="l">
              <a:lnSpc>
                <a:spcPct val="90000"/>
              </a:lnSpc>
              <a:spcBef>
                <a:spcPts val="400"/>
              </a:spcBef>
              <a:spcAft>
                <a:spcPts val="0"/>
              </a:spcAft>
              <a:buClr>
                <a:srgbClr val="958E8B"/>
              </a:buClr>
              <a:buSzPts val="1200"/>
              <a:buNone/>
              <a:defRPr sz="1200">
                <a:solidFill>
                  <a:srgbClr val="958E8B"/>
                </a:solidFill>
              </a:defRPr>
            </a:lvl5pPr>
            <a:lvl6pPr indent="-228600" lvl="5" marL="2743200" algn="l">
              <a:lnSpc>
                <a:spcPct val="90000"/>
              </a:lnSpc>
              <a:spcBef>
                <a:spcPts val="400"/>
              </a:spcBef>
              <a:spcAft>
                <a:spcPts val="0"/>
              </a:spcAft>
              <a:buClr>
                <a:srgbClr val="958E8B"/>
              </a:buClr>
              <a:buSzPts val="1200"/>
              <a:buNone/>
              <a:defRPr sz="1200">
                <a:solidFill>
                  <a:srgbClr val="958E8B"/>
                </a:solidFill>
              </a:defRPr>
            </a:lvl6pPr>
            <a:lvl7pPr indent="-228600" lvl="6" marL="3200400" algn="l">
              <a:lnSpc>
                <a:spcPct val="90000"/>
              </a:lnSpc>
              <a:spcBef>
                <a:spcPts val="400"/>
              </a:spcBef>
              <a:spcAft>
                <a:spcPts val="0"/>
              </a:spcAft>
              <a:buClr>
                <a:srgbClr val="958E8B"/>
              </a:buClr>
              <a:buSzPts val="1200"/>
              <a:buNone/>
              <a:defRPr sz="1200">
                <a:solidFill>
                  <a:srgbClr val="958E8B"/>
                </a:solidFill>
              </a:defRPr>
            </a:lvl7pPr>
            <a:lvl8pPr indent="-228600" lvl="7" marL="3657600" algn="l">
              <a:lnSpc>
                <a:spcPct val="90000"/>
              </a:lnSpc>
              <a:spcBef>
                <a:spcPts val="400"/>
              </a:spcBef>
              <a:spcAft>
                <a:spcPts val="0"/>
              </a:spcAft>
              <a:buClr>
                <a:srgbClr val="958E8B"/>
              </a:buClr>
              <a:buSzPts val="1200"/>
              <a:buNone/>
              <a:defRPr sz="1200">
                <a:solidFill>
                  <a:srgbClr val="958E8B"/>
                </a:solidFill>
              </a:defRPr>
            </a:lvl8pPr>
            <a:lvl9pPr indent="-228600" lvl="8" marL="4114800" algn="l">
              <a:lnSpc>
                <a:spcPct val="90000"/>
              </a:lnSpc>
              <a:spcBef>
                <a:spcPts val="400"/>
              </a:spcBef>
              <a:spcAft>
                <a:spcPts val="0"/>
              </a:spcAft>
              <a:buClr>
                <a:srgbClr val="958E8B"/>
              </a:buClr>
              <a:buSzPts val="1200"/>
              <a:buNone/>
              <a:defRPr sz="1200">
                <a:solidFill>
                  <a:srgbClr val="958E8B"/>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OCI 1_Title only">
  <p:cSld name="1_OCI 1_Title only">
    <p:spTree>
      <p:nvGrpSpPr>
        <p:cNvPr id="604" name="Shape 604"/>
        <p:cNvGrpSpPr/>
        <p:nvPr/>
      </p:nvGrpSpPr>
      <p:grpSpPr>
        <a:xfrm>
          <a:off x="0" y="0"/>
          <a:ext cx="0" cy="0"/>
          <a:chOff x="0" y="0"/>
          <a:chExt cx="0" cy="0"/>
        </a:xfrm>
      </p:grpSpPr>
      <p:sp>
        <p:nvSpPr>
          <p:cNvPr id="605" name="Google Shape;605;p70"/>
          <p:cNvSpPr txBox="1"/>
          <p:nvPr>
            <p:ph type="title"/>
          </p:nvPr>
        </p:nvSpPr>
        <p:spPr>
          <a:xfrm>
            <a:off x="628651" y="398516"/>
            <a:ext cx="8515350" cy="620775"/>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800"/>
              <a:buFont typeface="Georgia"/>
              <a:buNone/>
              <a:defRPr sz="2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6" name="Google Shape;606;p70"/>
          <p:cNvSpPr txBox="1"/>
          <p:nvPr>
            <p:ph idx="11" type="ftr"/>
          </p:nvPr>
        </p:nvSpPr>
        <p:spPr>
          <a:xfrm>
            <a:off x="1004888" y="4886234"/>
            <a:ext cx="2844450" cy="273825"/>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607" name="Shape 607"/>
        <p:cNvGrpSpPr/>
        <p:nvPr/>
      </p:nvGrpSpPr>
      <p:grpSpPr>
        <a:xfrm>
          <a:off x="0" y="0"/>
          <a:ext cx="0" cy="0"/>
          <a:chOff x="0" y="0"/>
          <a:chExt cx="0" cy="0"/>
        </a:xfrm>
      </p:grpSpPr>
      <p:sp>
        <p:nvSpPr>
          <p:cNvPr id="608" name="Google Shape;608;p71"/>
          <p:cNvSpPr txBox="1"/>
          <p:nvPr>
            <p:ph type="title"/>
          </p:nvPr>
        </p:nvSpPr>
        <p:spPr>
          <a:xfrm>
            <a:off x="628651" y="273845"/>
            <a:ext cx="7886700" cy="994275"/>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9" name="Google Shape;609;p71"/>
          <p:cNvSpPr txBox="1"/>
          <p:nvPr>
            <p:ph idx="11" type="ftr"/>
          </p:nvPr>
        </p:nvSpPr>
        <p:spPr>
          <a:xfrm>
            <a:off x="1004888" y="4886234"/>
            <a:ext cx="2844450" cy="273825"/>
          </a:xfrm>
          <a:prstGeom prst="rect">
            <a:avLst/>
          </a:prstGeom>
          <a:noFill/>
          <a:ln>
            <a:noFill/>
          </a:ln>
        </p:spPr>
        <p:txBody>
          <a:bodyPr anchorCtr="0" anchor="ctr" bIns="34275" lIns="0" spcFirstLastPara="1" rIns="0"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0" name="Google Shape;610;p71"/>
          <p:cNvSpPr txBox="1"/>
          <p:nvPr>
            <p:ph idx="1" type="body"/>
          </p:nvPr>
        </p:nvSpPr>
        <p:spPr>
          <a:xfrm>
            <a:off x="628651" y="1707357"/>
            <a:ext cx="7886700" cy="2925450"/>
          </a:xfrm>
          <a:prstGeom prst="rect">
            <a:avLst/>
          </a:prstGeom>
          <a:noFill/>
          <a:ln>
            <a:noFill/>
          </a:ln>
        </p:spPr>
        <p:txBody>
          <a:bodyPr anchorCtr="0" anchor="t" bIns="34275" lIns="0" spcFirstLastPara="1" rIns="68575" wrap="square" tIns="34275">
            <a:noAutofit/>
          </a:bodyPr>
          <a:lstStyle>
            <a:lvl1pPr indent="-311150" lvl="0" marL="457200" algn="l">
              <a:lnSpc>
                <a:spcPct val="90000"/>
              </a:lnSpc>
              <a:spcBef>
                <a:spcPts val="500"/>
              </a:spcBef>
              <a:spcAft>
                <a:spcPts val="0"/>
              </a:spcAft>
              <a:buClr>
                <a:schemeClr val="dk2"/>
              </a:buClr>
              <a:buSzPts val="1300"/>
              <a:buFont typeface="Arial"/>
              <a:buChar char="•"/>
              <a:defRPr sz="1900"/>
            </a:lvl1pPr>
            <a:lvl2pPr indent="-304800" lvl="1" marL="914400" algn="l">
              <a:lnSpc>
                <a:spcPct val="90000"/>
              </a:lnSpc>
              <a:spcBef>
                <a:spcPts val="300"/>
              </a:spcBef>
              <a:spcAft>
                <a:spcPts val="0"/>
              </a:spcAft>
              <a:buClr>
                <a:schemeClr val="dk2"/>
              </a:buClr>
              <a:buSzPts val="1200"/>
              <a:buFont typeface="NTR"/>
              <a:buChar char="-"/>
              <a:defRPr sz="1600"/>
            </a:lvl2pPr>
            <a:lvl3pPr indent="-292100" lvl="2" marL="1371600" algn="l">
              <a:lnSpc>
                <a:spcPct val="90000"/>
              </a:lnSpc>
              <a:spcBef>
                <a:spcPts val="200"/>
              </a:spcBef>
              <a:spcAft>
                <a:spcPts val="0"/>
              </a:spcAft>
              <a:buClr>
                <a:schemeClr val="dk2"/>
              </a:buClr>
              <a:buSzPts val="1000"/>
              <a:buFont typeface="NTR"/>
              <a:buChar char="-"/>
              <a:defRPr sz="1400"/>
            </a:lvl3pPr>
            <a:lvl4pPr indent="-285750" lvl="3" marL="1828800" algn="l">
              <a:lnSpc>
                <a:spcPct val="90000"/>
              </a:lnSpc>
              <a:spcBef>
                <a:spcPts val="400"/>
              </a:spcBef>
              <a:spcAft>
                <a:spcPts val="0"/>
              </a:spcAft>
              <a:buClr>
                <a:schemeClr val="dk2"/>
              </a:buClr>
              <a:buSzPts val="900"/>
              <a:buFont typeface="NTR"/>
              <a:buChar char="-"/>
              <a:defRPr/>
            </a:lvl4pPr>
            <a:lvl5pPr indent="-285750" lvl="4" marL="2286000" algn="l">
              <a:lnSpc>
                <a:spcPct val="90000"/>
              </a:lnSpc>
              <a:spcBef>
                <a:spcPts val="400"/>
              </a:spcBef>
              <a:spcAft>
                <a:spcPts val="0"/>
              </a:spcAft>
              <a:buClr>
                <a:schemeClr val="dk2"/>
              </a:buClr>
              <a:buSzPts val="900"/>
              <a:buFont typeface="NTR"/>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Quote with Abstract Border" showMasterSp="0">
  <p:cSld name="Dark - Quote with Abstract Border">
    <p:bg>
      <p:bgPr>
        <a:solidFill>
          <a:schemeClr val="dk1"/>
        </a:solidFill>
      </p:bgPr>
    </p:bg>
    <p:spTree>
      <p:nvGrpSpPr>
        <p:cNvPr id="611" name="Shape 611"/>
        <p:cNvGrpSpPr/>
        <p:nvPr/>
      </p:nvGrpSpPr>
      <p:grpSpPr>
        <a:xfrm>
          <a:off x="0" y="0"/>
          <a:ext cx="0" cy="0"/>
          <a:chOff x="0" y="0"/>
          <a:chExt cx="0" cy="0"/>
        </a:xfrm>
      </p:grpSpPr>
      <p:pic>
        <p:nvPicPr>
          <p:cNvPr id="612" name="Google Shape;612;p72"/>
          <p:cNvPicPr preferRelativeResize="0"/>
          <p:nvPr/>
        </p:nvPicPr>
        <p:blipFill rotWithShape="1">
          <a:blip r:embed="rId2">
            <a:alphaModFix/>
          </a:blip>
          <a:srcRect b="0" l="0" r="0" t="0"/>
          <a:stretch/>
        </p:blipFill>
        <p:spPr>
          <a:xfrm>
            <a:off x="0" y="0"/>
            <a:ext cx="9144000" cy="5143500"/>
          </a:xfrm>
          <a:custGeom>
            <a:rect b="b" l="l" r="r" t="t"/>
            <a:pathLst>
              <a:path extrusionOk="0" h="6858000" w="12192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a:noFill/>
          <a:ln>
            <a:noFill/>
          </a:ln>
        </p:spPr>
      </p:pic>
      <p:cxnSp>
        <p:nvCxnSpPr>
          <p:cNvPr id="613" name="Google Shape;613;p72"/>
          <p:cNvCxnSpPr/>
          <p:nvPr/>
        </p:nvCxnSpPr>
        <p:spPr>
          <a:xfrm rot="10800000">
            <a:off x="765813" y="3086271"/>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614" name="Google Shape;614;p72"/>
          <p:cNvSpPr txBox="1"/>
          <p:nvPr>
            <p:ph idx="1" type="body"/>
          </p:nvPr>
        </p:nvSpPr>
        <p:spPr>
          <a:xfrm>
            <a:off x="761240" y="1787656"/>
            <a:ext cx="7612380" cy="1107996"/>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Georgia"/>
                <a:ea typeface="Georgia"/>
                <a:cs typeface="Georgia"/>
                <a:sym typeface="Georgia"/>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5" name="Google Shape;615;p72"/>
          <p:cNvSpPr txBox="1"/>
          <p:nvPr>
            <p:ph idx="2"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6" name="Google Shape;616;p72"/>
          <p:cNvSpPr txBox="1"/>
          <p:nvPr>
            <p:ph idx="3"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7" name="Google Shape;617;p72"/>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CFBF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18" name="Google Shape;618;p72"/>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19" name="Google Shape;619;p72"/>
          <p:cNvPicPr preferRelativeResize="0"/>
          <p:nvPr/>
        </p:nvPicPr>
        <p:blipFill rotWithShape="1">
          <a:blip r:embed="rId3">
            <a:alphaModFix/>
          </a:blip>
          <a:srcRect b="0" l="0" r="0" t="0"/>
          <a:stretch/>
        </p:blipFill>
        <p:spPr>
          <a:xfrm>
            <a:off x="8577898" y="4767263"/>
            <a:ext cx="376238" cy="376238"/>
          </a:xfrm>
          <a:prstGeom prst="rect">
            <a:avLst/>
          </a:prstGeom>
          <a:noFill/>
          <a:ln>
            <a:noFill/>
          </a:ln>
        </p:spPr>
      </p:pic>
      <p:pic>
        <p:nvPicPr>
          <p:cNvPr id="620" name="Google Shape;620;p72"/>
          <p:cNvPicPr preferRelativeResize="0"/>
          <p:nvPr/>
        </p:nvPicPr>
        <p:blipFill rotWithShape="1">
          <a:blip r:embed="rId4">
            <a:alphaModFix/>
          </a:blip>
          <a:srcRect b="0" l="0" r="0" t="0"/>
          <a:stretch/>
        </p:blipFill>
        <p:spPr>
          <a:xfrm>
            <a:off x="167469" y="4809516"/>
            <a:ext cx="534950" cy="291725"/>
          </a:xfrm>
          <a:prstGeom prst="rect">
            <a:avLst/>
          </a:prstGeom>
          <a:noFill/>
          <a:ln>
            <a:noFill/>
          </a:ln>
        </p:spPr>
      </p:pic>
      <p:sp>
        <p:nvSpPr>
          <p:cNvPr id="621" name="Google Shape;621;p72"/>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2020 Oracle Corporation &amp;  Innovative Routines International (IRI), Inc. All Rights Reserved.</a:t>
            </a:r>
            <a:endParaRPr b="0" i="0" sz="6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with Abstract Border" showMasterSp="0">
  <p:cSld name="Dark - Title with Abstract Border">
    <p:bg>
      <p:bgPr>
        <a:solidFill>
          <a:schemeClr val="dk1"/>
        </a:solidFill>
      </p:bgPr>
    </p:bg>
    <p:spTree>
      <p:nvGrpSpPr>
        <p:cNvPr id="622" name="Shape 622"/>
        <p:cNvGrpSpPr/>
        <p:nvPr/>
      </p:nvGrpSpPr>
      <p:grpSpPr>
        <a:xfrm>
          <a:off x="0" y="0"/>
          <a:ext cx="0" cy="0"/>
          <a:chOff x="0" y="0"/>
          <a:chExt cx="0" cy="0"/>
        </a:xfrm>
      </p:grpSpPr>
      <p:pic>
        <p:nvPicPr>
          <p:cNvPr id="623" name="Google Shape;623;p73"/>
          <p:cNvPicPr preferRelativeResize="0"/>
          <p:nvPr/>
        </p:nvPicPr>
        <p:blipFill rotWithShape="1">
          <a:blip r:embed="rId2">
            <a:alphaModFix/>
          </a:blip>
          <a:srcRect b="0" l="0" r="0" t="0"/>
          <a:stretch/>
        </p:blipFill>
        <p:spPr>
          <a:xfrm>
            <a:off x="0" y="0"/>
            <a:ext cx="9144000" cy="5143500"/>
          </a:xfrm>
          <a:custGeom>
            <a:rect b="b" l="l" r="r" t="t"/>
            <a:pathLst>
              <a:path extrusionOk="0" h="6858000" w="12192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a:noFill/>
          <a:ln>
            <a:noFill/>
          </a:ln>
        </p:spPr>
      </p:pic>
      <p:pic>
        <p:nvPicPr>
          <p:cNvPr id="624" name="Google Shape;624;p73"/>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sp>
        <p:nvSpPr>
          <p:cNvPr id="625" name="Google Shape;625;p73"/>
          <p:cNvSpPr txBox="1"/>
          <p:nvPr>
            <p:ph idx="1"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6" name="Google Shape;626;p73"/>
          <p:cNvSpPr txBox="1"/>
          <p:nvPr>
            <p:ph idx="2"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27" name="Google Shape;627;p73"/>
          <p:cNvCxnSpPr/>
          <p:nvPr/>
        </p:nvCxnSpPr>
        <p:spPr>
          <a:xfrm rot="10800000">
            <a:off x="763523" y="3086100"/>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628" name="Google Shape;628;p73"/>
          <p:cNvSpPr txBox="1"/>
          <p:nvPr>
            <p:ph idx="3" type="body"/>
          </p:nvPr>
        </p:nvSpPr>
        <p:spPr>
          <a:xfrm>
            <a:off x="763522" y="2639665"/>
            <a:ext cx="7619238" cy="255935"/>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800"/>
              </a:spcBef>
              <a:spcAft>
                <a:spcPts val="0"/>
              </a:spcAft>
              <a:buClr>
                <a:schemeClr val="accent6"/>
              </a:buClr>
              <a:buSzPts val="1800"/>
              <a:buFont typeface="Arial"/>
              <a:buNone/>
              <a:defRPr b="0" sz="1800">
                <a:solidFill>
                  <a:schemeClr val="accent6"/>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9" name="Google Shape;629;p73"/>
          <p:cNvSpPr txBox="1"/>
          <p:nvPr>
            <p:ph type="ctrTitle"/>
          </p:nvPr>
        </p:nvSpPr>
        <p:spPr>
          <a:xfrm>
            <a:off x="763522" y="1844423"/>
            <a:ext cx="7619238" cy="76944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Georgia"/>
              <a:buNone/>
              <a:defRPr b="0" sz="3000">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30" name="Google Shape;630;p73"/>
          <p:cNvPicPr preferRelativeResize="0"/>
          <p:nvPr/>
        </p:nvPicPr>
        <p:blipFill rotWithShape="1">
          <a:blip r:embed="rId4">
            <a:alphaModFix/>
          </a:blip>
          <a:srcRect b="0" l="0" r="0" t="0"/>
          <a:stretch/>
        </p:blipFill>
        <p:spPr>
          <a:xfrm>
            <a:off x="677762" y="544906"/>
            <a:ext cx="1748790" cy="3670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showMasterSp="0">
  <p:cSld name="Dark - Title">
    <p:bg>
      <p:bgPr>
        <a:solidFill>
          <a:schemeClr val="dk1"/>
        </a:solidFill>
      </p:bgPr>
    </p:bg>
    <p:spTree>
      <p:nvGrpSpPr>
        <p:cNvPr id="631" name="Shape 631"/>
        <p:cNvGrpSpPr/>
        <p:nvPr/>
      </p:nvGrpSpPr>
      <p:grpSpPr>
        <a:xfrm>
          <a:off x="0" y="0"/>
          <a:ext cx="0" cy="0"/>
          <a:chOff x="0" y="0"/>
          <a:chExt cx="0" cy="0"/>
        </a:xfrm>
      </p:grpSpPr>
      <p:pic>
        <p:nvPicPr>
          <p:cNvPr id="632" name="Google Shape;632;p74"/>
          <p:cNvPicPr preferRelativeResize="0"/>
          <p:nvPr/>
        </p:nvPicPr>
        <p:blipFill rotWithShape="1">
          <a:blip r:embed="rId2">
            <a:alphaModFix amt="50000"/>
          </a:blip>
          <a:srcRect b="0" l="0" r="34722" t="0"/>
          <a:stretch/>
        </p:blipFill>
        <p:spPr>
          <a:xfrm flipH="1">
            <a:off x="-1" y="884258"/>
            <a:ext cx="2175656" cy="1260793"/>
          </a:xfrm>
          <a:prstGeom prst="rect">
            <a:avLst/>
          </a:prstGeom>
          <a:noFill/>
          <a:ln>
            <a:noFill/>
          </a:ln>
        </p:spPr>
      </p:pic>
      <p:pic>
        <p:nvPicPr>
          <p:cNvPr id="633" name="Google Shape;633;p74"/>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cxnSp>
        <p:nvCxnSpPr>
          <p:cNvPr id="634" name="Google Shape;634;p74"/>
          <p:cNvCxnSpPr/>
          <p:nvPr/>
        </p:nvCxnSpPr>
        <p:spPr>
          <a:xfrm rot="10800000">
            <a:off x="763523" y="3086100"/>
            <a:ext cx="240030" cy="0"/>
          </a:xfrm>
          <a:prstGeom prst="straightConnector1">
            <a:avLst/>
          </a:prstGeom>
          <a:noFill/>
          <a:ln cap="flat" cmpd="sng" w="38100">
            <a:solidFill>
              <a:schemeClr val="accent2"/>
            </a:solidFill>
            <a:prstDash val="solid"/>
            <a:miter lim="800000"/>
            <a:headEnd len="sm" w="sm" type="none"/>
            <a:tailEnd len="sm" w="sm" type="none"/>
          </a:ln>
        </p:spPr>
      </p:cxnSp>
      <p:sp>
        <p:nvSpPr>
          <p:cNvPr id="635" name="Google Shape;635;p74"/>
          <p:cNvSpPr txBox="1"/>
          <p:nvPr>
            <p:ph idx="1" type="body"/>
          </p:nvPr>
        </p:nvSpPr>
        <p:spPr>
          <a:xfrm>
            <a:off x="763522" y="2639665"/>
            <a:ext cx="7619238" cy="255935"/>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800"/>
              </a:spcBef>
              <a:spcAft>
                <a:spcPts val="0"/>
              </a:spcAft>
              <a:buClr>
                <a:schemeClr val="accent6"/>
              </a:buClr>
              <a:buSzPts val="1800"/>
              <a:buFont typeface="Arial"/>
              <a:buNone/>
              <a:defRPr b="0" sz="1800">
                <a:solidFill>
                  <a:schemeClr val="accent6"/>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6" name="Google Shape;636;p74"/>
          <p:cNvSpPr txBox="1"/>
          <p:nvPr>
            <p:ph type="ctrTitle"/>
          </p:nvPr>
        </p:nvSpPr>
        <p:spPr>
          <a:xfrm>
            <a:off x="763522" y="1844423"/>
            <a:ext cx="7619238" cy="76944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Georgia"/>
              <a:buNone/>
              <a:defRPr b="0" sz="3000">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37" name="Google Shape;637;p74"/>
          <p:cNvPicPr preferRelativeResize="0"/>
          <p:nvPr/>
        </p:nvPicPr>
        <p:blipFill rotWithShape="1">
          <a:blip r:embed="rId4">
            <a:alphaModFix/>
          </a:blip>
          <a:srcRect b="0" l="0" r="0" t="0"/>
          <a:stretch/>
        </p:blipFill>
        <p:spPr>
          <a:xfrm>
            <a:off x="677762" y="544906"/>
            <a:ext cx="1748790" cy="367030"/>
          </a:xfrm>
          <a:prstGeom prst="rect">
            <a:avLst/>
          </a:prstGeom>
          <a:noFill/>
          <a:ln>
            <a:noFill/>
          </a:ln>
        </p:spPr>
      </p:pic>
      <p:sp>
        <p:nvSpPr>
          <p:cNvPr id="638" name="Google Shape;638;p74"/>
          <p:cNvSpPr txBox="1"/>
          <p:nvPr>
            <p:ph idx="2" type="body"/>
          </p:nvPr>
        </p:nvSpPr>
        <p:spPr>
          <a:xfrm>
            <a:off x="763522" y="3529794"/>
            <a:ext cx="3808477" cy="671386"/>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9" name="Google Shape;639;p74"/>
          <p:cNvSpPr txBox="1"/>
          <p:nvPr>
            <p:ph idx="3" type="body"/>
          </p:nvPr>
        </p:nvSpPr>
        <p:spPr>
          <a:xfrm>
            <a:off x="763522" y="3276599"/>
            <a:ext cx="3808477" cy="199718"/>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500"/>
              </a:spcBef>
              <a:spcAft>
                <a:spcPts val="0"/>
              </a:spcAft>
              <a:buClr>
                <a:schemeClr val="lt1"/>
              </a:buClr>
              <a:buSzPts val="1400"/>
              <a:buNone/>
              <a:defRPr b="1">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0" name="Google Shape;640;p74"/>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41" name="Google Shape;641;p74"/>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Blank" showMasterSp="0">
  <p:cSld name="Dark - Blank">
    <p:bg>
      <p:bgPr>
        <a:solidFill>
          <a:schemeClr val="dk1"/>
        </a:solidFill>
      </p:bgPr>
    </p:bg>
    <p:spTree>
      <p:nvGrpSpPr>
        <p:cNvPr id="642" name="Shape 642"/>
        <p:cNvGrpSpPr/>
        <p:nvPr/>
      </p:nvGrpSpPr>
      <p:grpSpPr>
        <a:xfrm>
          <a:off x="0" y="0"/>
          <a:ext cx="0" cy="0"/>
          <a:chOff x="0" y="0"/>
          <a:chExt cx="0" cy="0"/>
        </a:xfrm>
      </p:grpSpPr>
      <p:pic>
        <p:nvPicPr>
          <p:cNvPr id="643" name="Google Shape;643;p75"/>
          <p:cNvPicPr preferRelativeResize="0"/>
          <p:nvPr/>
        </p:nvPicPr>
        <p:blipFill rotWithShape="1">
          <a:blip r:embed="rId2">
            <a:alphaModFix amt="50000"/>
          </a:blip>
          <a:srcRect b="0" l="0" r="48641" t="0"/>
          <a:stretch/>
        </p:blipFill>
        <p:spPr>
          <a:xfrm>
            <a:off x="7411058" y="390906"/>
            <a:ext cx="1732942" cy="1276358"/>
          </a:xfrm>
          <a:prstGeom prst="rect">
            <a:avLst/>
          </a:prstGeom>
          <a:noFill/>
          <a:ln>
            <a:noFill/>
          </a:ln>
        </p:spPr>
      </p:pic>
      <p:pic>
        <p:nvPicPr>
          <p:cNvPr id="644" name="Google Shape;644;p75"/>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sp>
        <p:nvSpPr>
          <p:cNvPr id="645" name="Google Shape;645;p75"/>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46" name="Google Shape;646;p75"/>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47" name="Google Shape;647;p75"/>
          <p:cNvPicPr preferRelativeResize="0"/>
          <p:nvPr/>
        </p:nvPicPr>
        <p:blipFill rotWithShape="1">
          <a:blip r:embed="rId4">
            <a:alphaModFix/>
          </a:blip>
          <a:srcRect b="0" l="0" r="0" t="0"/>
          <a:stretch/>
        </p:blipFill>
        <p:spPr>
          <a:xfrm>
            <a:off x="0" y="0"/>
            <a:ext cx="9144000" cy="190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Title Only" showMasterSp="0">
  <p:cSld name="Dark - Title Only">
    <p:bg>
      <p:bgPr>
        <a:solidFill>
          <a:schemeClr val="dk1"/>
        </a:solidFill>
      </p:bgPr>
    </p:bg>
    <p:spTree>
      <p:nvGrpSpPr>
        <p:cNvPr id="648" name="Shape 648"/>
        <p:cNvGrpSpPr/>
        <p:nvPr/>
      </p:nvGrpSpPr>
      <p:grpSpPr>
        <a:xfrm>
          <a:off x="0" y="0"/>
          <a:ext cx="0" cy="0"/>
          <a:chOff x="0" y="0"/>
          <a:chExt cx="0" cy="0"/>
        </a:xfrm>
      </p:grpSpPr>
      <p:pic>
        <p:nvPicPr>
          <p:cNvPr id="649" name="Google Shape;649;p76"/>
          <p:cNvPicPr preferRelativeResize="0"/>
          <p:nvPr/>
        </p:nvPicPr>
        <p:blipFill rotWithShape="1">
          <a:blip r:embed="rId2">
            <a:alphaModFix amt="50000"/>
          </a:blip>
          <a:srcRect b="0" l="0" r="48641" t="0"/>
          <a:stretch/>
        </p:blipFill>
        <p:spPr>
          <a:xfrm>
            <a:off x="7411058" y="390906"/>
            <a:ext cx="1732942" cy="1276358"/>
          </a:xfrm>
          <a:prstGeom prst="rect">
            <a:avLst/>
          </a:prstGeom>
          <a:noFill/>
          <a:ln>
            <a:noFill/>
          </a:ln>
        </p:spPr>
      </p:pic>
      <p:pic>
        <p:nvPicPr>
          <p:cNvPr id="650" name="Google Shape;650;p76"/>
          <p:cNvPicPr preferRelativeResize="0"/>
          <p:nvPr/>
        </p:nvPicPr>
        <p:blipFill rotWithShape="1">
          <a:blip r:embed="rId3">
            <a:alphaModFix/>
          </a:blip>
          <a:srcRect b="0" l="0" r="0" t="0"/>
          <a:stretch/>
        </p:blipFill>
        <p:spPr>
          <a:xfrm>
            <a:off x="8387334" y="4766310"/>
            <a:ext cx="377190" cy="377190"/>
          </a:xfrm>
          <a:prstGeom prst="rect">
            <a:avLst/>
          </a:prstGeom>
          <a:noFill/>
          <a:ln>
            <a:noFill/>
          </a:ln>
        </p:spPr>
      </p:pic>
      <p:sp>
        <p:nvSpPr>
          <p:cNvPr id="651" name="Google Shape;651;p76"/>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52" name="Google Shape;652;p76"/>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sz="8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653" name="Google Shape;653;p76"/>
          <p:cNvCxnSpPr/>
          <p:nvPr/>
        </p:nvCxnSpPr>
        <p:spPr>
          <a:xfrm rot="10800000">
            <a:off x="576071" y="1188719"/>
            <a:ext cx="240030" cy="0"/>
          </a:xfrm>
          <a:prstGeom prst="straightConnector1">
            <a:avLst/>
          </a:prstGeom>
          <a:noFill/>
          <a:ln cap="flat" cmpd="sng" w="38100">
            <a:solidFill>
              <a:schemeClr val="accent2"/>
            </a:solidFill>
            <a:prstDash val="solid"/>
            <a:miter lim="800000"/>
            <a:headEnd len="sm" w="sm" type="none"/>
            <a:tailEnd len="sm" w="sm" type="none"/>
          </a:ln>
        </p:spPr>
      </p:cxnSp>
      <p:pic>
        <p:nvPicPr>
          <p:cNvPr id="654" name="Google Shape;654;p76"/>
          <p:cNvPicPr preferRelativeResize="0"/>
          <p:nvPr/>
        </p:nvPicPr>
        <p:blipFill rotWithShape="1">
          <a:blip r:embed="rId4">
            <a:alphaModFix/>
          </a:blip>
          <a:srcRect b="0" l="0" r="0" t="0"/>
          <a:stretch/>
        </p:blipFill>
        <p:spPr>
          <a:xfrm>
            <a:off x="0" y="0"/>
            <a:ext cx="9144000" cy="190500"/>
          </a:xfrm>
          <a:prstGeom prst="rect">
            <a:avLst/>
          </a:prstGeom>
          <a:noFill/>
          <a:ln>
            <a:noFill/>
          </a:ln>
        </p:spPr>
      </p:pic>
      <p:sp>
        <p:nvSpPr>
          <p:cNvPr id="655" name="Google Shape;655;p76"/>
          <p:cNvSpPr txBox="1"/>
          <p:nvPr>
            <p:ph idx="1" type="body"/>
          </p:nvPr>
        </p:nvSpPr>
        <p:spPr>
          <a:xfrm>
            <a:off x="571500" y="381000"/>
            <a:ext cx="8003286" cy="617220"/>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500"/>
              </a:spcBef>
              <a:spcAft>
                <a:spcPts val="0"/>
              </a:spcAft>
              <a:buClr>
                <a:schemeClr val="lt1"/>
              </a:buClr>
              <a:buSzPts val="1800"/>
              <a:buNone/>
              <a:defRPr b="1" sz="1800">
                <a:solidFill>
                  <a:schemeClr val="lt1"/>
                </a:solidFill>
              </a:defRPr>
            </a:lvl1pPr>
            <a:lvl2pPr indent="-317500" lvl="1" marL="914400" algn="l">
              <a:lnSpc>
                <a:spcPct val="95000"/>
              </a:lnSpc>
              <a:spcBef>
                <a:spcPts val="500"/>
              </a:spcBef>
              <a:spcAft>
                <a:spcPts val="0"/>
              </a:spcAft>
              <a:buClr>
                <a:schemeClr val="dk1"/>
              </a:buClr>
              <a:buSzPts val="1400"/>
              <a:buChar char="•"/>
              <a:defRPr/>
            </a:lvl2pPr>
            <a:lvl3pPr indent="-330200" lvl="2" marL="1371600" algn="l">
              <a:lnSpc>
                <a:spcPct val="95000"/>
              </a:lnSpc>
              <a:spcBef>
                <a:spcPts val="300"/>
              </a:spcBef>
              <a:spcAft>
                <a:spcPts val="0"/>
              </a:spcAft>
              <a:buClr>
                <a:schemeClr val="dk1"/>
              </a:buClr>
              <a:buSzPts val="1600"/>
              <a:buChar char="-"/>
              <a:defRPr/>
            </a:lvl3pPr>
            <a:lvl4pPr indent="-317500" lvl="3" marL="1828800" algn="l">
              <a:lnSpc>
                <a:spcPct val="95000"/>
              </a:lnSpc>
              <a:spcBef>
                <a:spcPts val="300"/>
              </a:spcBef>
              <a:spcAft>
                <a:spcPts val="0"/>
              </a:spcAft>
              <a:buClr>
                <a:schemeClr val="dk1"/>
              </a:buClr>
              <a:buSzPts val="1400"/>
              <a:buChar char="◦"/>
              <a:defRPr/>
            </a:lvl4pPr>
            <a:lvl5pPr indent="-317500" lvl="4" marL="2286000" algn="l">
              <a:lnSpc>
                <a:spcPct val="95000"/>
              </a:lnSpc>
              <a:spcBef>
                <a:spcPts val="300"/>
              </a:spcBef>
              <a:spcAft>
                <a:spcPts val="0"/>
              </a:spcAft>
              <a:buClr>
                <a:schemeClr val="dk1"/>
              </a:buClr>
              <a:buSzPts val="1400"/>
              <a:buChar char="•"/>
              <a:defRPr/>
            </a:lvl5pPr>
            <a:lvl6pPr indent="-330200" lvl="5" marL="2743200" algn="l">
              <a:lnSpc>
                <a:spcPct val="95000"/>
              </a:lnSpc>
              <a:spcBef>
                <a:spcPts val="300"/>
              </a:spcBef>
              <a:spcAft>
                <a:spcPts val="0"/>
              </a:spcAft>
              <a:buClr>
                <a:schemeClr val="dk1"/>
              </a:buClr>
              <a:buSzPts val="1600"/>
              <a:buChar char="-"/>
              <a:defRPr/>
            </a:lvl6pPr>
            <a:lvl7pPr indent="-317500" lvl="6" marL="3200400" algn="l">
              <a:lnSpc>
                <a:spcPct val="95000"/>
              </a:lnSpc>
              <a:spcBef>
                <a:spcPts val="3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Cover " showMasterSp="0">
  <p:cSld name="Dark Cover ">
    <p:spTree>
      <p:nvGrpSpPr>
        <p:cNvPr id="664" name="Shape 664"/>
        <p:cNvGrpSpPr/>
        <p:nvPr/>
      </p:nvGrpSpPr>
      <p:grpSpPr>
        <a:xfrm>
          <a:off x="0" y="0"/>
          <a:ext cx="0" cy="0"/>
          <a:chOff x="0" y="0"/>
          <a:chExt cx="0" cy="0"/>
        </a:xfrm>
      </p:grpSpPr>
      <p:pic>
        <p:nvPicPr>
          <p:cNvPr id="665" name="Google Shape;665;p78"/>
          <p:cNvPicPr preferRelativeResize="0"/>
          <p:nvPr/>
        </p:nvPicPr>
        <p:blipFill rotWithShape="1">
          <a:blip r:embed="rId2">
            <a:alphaModFix/>
          </a:blip>
          <a:srcRect b="0" l="0" r="0" t="0"/>
          <a:stretch/>
        </p:blipFill>
        <p:spPr>
          <a:xfrm>
            <a:off x="0" y="0"/>
            <a:ext cx="9144000" cy="190500"/>
          </a:xfrm>
          <a:prstGeom prst="rect">
            <a:avLst/>
          </a:prstGeom>
          <a:noFill/>
          <a:ln>
            <a:noFill/>
          </a:ln>
        </p:spPr>
      </p:pic>
      <p:pic>
        <p:nvPicPr>
          <p:cNvPr id="666" name="Google Shape;666;p78"/>
          <p:cNvPicPr preferRelativeResize="0"/>
          <p:nvPr/>
        </p:nvPicPr>
        <p:blipFill rotWithShape="1">
          <a:blip r:embed="rId3">
            <a:alphaModFix/>
          </a:blip>
          <a:srcRect b="0" l="0" r="0" t="0"/>
          <a:stretch/>
        </p:blipFill>
        <p:spPr>
          <a:xfrm>
            <a:off x="2914072" y="2354042"/>
            <a:ext cx="3315858" cy="435415"/>
          </a:xfrm>
          <a:prstGeom prst="rect">
            <a:avLst/>
          </a:prstGeom>
          <a:noFill/>
          <a:ln>
            <a:noFill/>
          </a:ln>
        </p:spPr>
      </p:pic>
      <p:pic>
        <p:nvPicPr>
          <p:cNvPr id="667" name="Google Shape;667;p78"/>
          <p:cNvPicPr preferRelativeResize="0"/>
          <p:nvPr/>
        </p:nvPicPr>
        <p:blipFill rotWithShape="1">
          <a:blip r:embed="rId2">
            <a:alphaModFix/>
          </a:blip>
          <a:srcRect b="0" l="0" r="0" t="0"/>
          <a:stretch/>
        </p:blipFill>
        <p:spPr>
          <a:xfrm>
            <a:off x="0" y="0"/>
            <a:ext cx="9144000" cy="190500"/>
          </a:xfrm>
          <a:prstGeom prst="rect">
            <a:avLst/>
          </a:prstGeom>
          <a:noFill/>
          <a:ln>
            <a:noFill/>
          </a:ln>
        </p:spPr>
      </p:pic>
      <p:pic>
        <p:nvPicPr>
          <p:cNvPr id="668" name="Google Shape;668;p78"/>
          <p:cNvPicPr preferRelativeResize="0"/>
          <p:nvPr/>
        </p:nvPicPr>
        <p:blipFill rotWithShape="1">
          <a:blip r:embed="rId3">
            <a:alphaModFix/>
          </a:blip>
          <a:srcRect b="0" l="0" r="0" t="0"/>
          <a:stretch/>
        </p:blipFill>
        <p:spPr>
          <a:xfrm>
            <a:off x="2914072" y="2354042"/>
            <a:ext cx="3315858" cy="435415"/>
          </a:xfrm>
          <a:prstGeom prst="rect">
            <a:avLst/>
          </a:prstGeom>
          <a:noFill/>
          <a:ln>
            <a:noFill/>
          </a:ln>
        </p:spPr>
      </p:pic>
      <p:pic>
        <p:nvPicPr>
          <p:cNvPr id="669" name="Google Shape;669;p78"/>
          <p:cNvPicPr preferRelativeResize="0"/>
          <p:nvPr/>
        </p:nvPicPr>
        <p:blipFill rotWithShape="1">
          <a:blip r:embed="rId4">
            <a:alphaModFix/>
          </a:blip>
          <a:srcRect b="0" l="0" r="0" t="0"/>
          <a:stretch/>
        </p:blipFill>
        <p:spPr>
          <a:xfrm>
            <a:off x="8577898" y="4767263"/>
            <a:ext cx="376238" cy="376238"/>
          </a:xfrm>
          <a:prstGeom prst="rect">
            <a:avLst/>
          </a:prstGeom>
          <a:noFill/>
          <a:ln>
            <a:noFill/>
          </a:ln>
        </p:spPr>
      </p:pic>
      <p:pic>
        <p:nvPicPr>
          <p:cNvPr id="670" name="Google Shape;670;p78"/>
          <p:cNvPicPr preferRelativeResize="0"/>
          <p:nvPr/>
        </p:nvPicPr>
        <p:blipFill rotWithShape="1">
          <a:blip r:embed="rId5">
            <a:alphaModFix/>
          </a:blip>
          <a:srcRect b="0" l="0" r="0" t="0"/>
          <a:stretch/>
        </p:blipFill>
        <p:spPr>
          <a:xfrm>
            <a:off x="167469" y="4809516"/>
            <a:ext cx="534950" cy="291725"/>
          </a:xfrm>
          <a:prstGeom prst="rect">
            <a:avLst/>
          </a:prstGeom>
          <a:noFill/>
          <a:ln>
            <a:noFill/>
          </a:ln>
        </p:spPr>
      </p:pic>
      <p:sp>
        <p:nvSpPr>
          <p:cNvPr id="671" name="Google Shape;671;p78"/>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2020 Oracle Corporation &amp;  Innovative Routines International (IRI), Inc. All Rights Reserved.</a:t>
            </a:r>
            <a:endParaRPr b="0" i="0" sz="6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Title and single column" showMasterSp="0" type="secHead">
  <p:cSld name="SECTION_HEADER">
    <p:spTree>
      <p:nvGrpSpPr>
        <p:cNvPr id="672" name="Shape 672"/>
        <p:cNvGrpSpPr/>
        <p:nvPr/>
      </p:nvGrpSpPr>
      <p:grpSpPr>
        <a:xfrm>
          <a:off x="0" y="0"/>
          <a:ext cx="0" cy="0"/>
          <a:chOff x="0" y="0"/>
          <a:chExt cx="0" cy="0"/>
        </a:xfrm>
      </p:grpSpPr>
      <p:pic>
        <p:nvPicPr>
          <p:cNvPr descr="A close up of an animal&#10;&#10;Description automatically generated" id="673" name="Google Shape;673;p79"/>
          <p:cNvPicPr preferRelativeResize="0"/>
          <p:nvPr/>
        </p:nvPicPr>
        <p:blipFill rotWithShape="1">
          <a:blip r:embed="rId2">
            <a:alphaModFix amt="20000"/>
          </a:blip>
          <a:srcRect b="25625" l="0" r="29573" t="0"/>
          <a:stretch/>
        </p:blipFill>
        <p:spPr>
          <a:xfrm>
            <a:off x="4752887" y="3375562"/>
            <a:ext cx="4391113" cy="1767938"/>
          </a:xfrm>
          <a:prstGeom prst="rect">
            <a:avLst/>
          </a:prstGeom>
          <a:noFill/>
          <a:ln>
            <a:noFill/>
          </a:ln>
        </p:spPr>
      </p:pic>
      <p:pic>
        <p:nvPicPr>
          <p:cNvPr id="674" name="Google Shape;674;p79"/>
          <p:cNvPicPr preferRelativeResize="0"/>
          <p:nvPr/>
        </p:nvPicPr>
        <p:blipFill rotWithShape="1">
          <a:blip r:embed="rId3">
            <a:alphaModFix/>
          </a:blip>
          <a:srcRect b="0" l="0" r="0" t="0"/>
          <a:stretch/>
        </p:blipFill>
        <p:spPr>
          <a:xfrm>
            <a:off x="0" y="0"/>
            <a:ext cx="9144000" cy="190500"/>
          </a:xfrm>
          <a:prstGeom prst="rect">
            <a:avLst/>
          </a:prstGeom>
          <a:noFill/>
          <a:ln>
            <a:noFill/>
          </a:ln>
        </p:spPr>
      </p:pic>
      <p:sp>
        <p:nvSpPr>
          <p:cNvPr id="675" name="Google Shape;675;p79"/>
          <p:cNvSpPr txBox="1"/>
          <p:nvPr>
            <p:ph type="title"/>
          </p:nvPr>
        </p:nvSpPr>
        <p:spPr>
          <a:xfrm>
            <a:off x="576072" y="587269"/>
            <a:ext cx="7415876"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1800"/>
              <a:buFont typeface="Arial"/>
              <a:buNone/>
              <a:defRPr b="1" i="0" sz="18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6" name="Google Shape;676;p79"/>
          <p:cNvSpPr txBox="1"/>
          <p:nvPr>
            <p:ph idx="1" type="body"/>
          </p:nvPr>
        </p:nvSpPr>
        <p:spPr>
          <a:xfrm>
            <a:off x="576071" y="1716419"/>
            <a:ext cx="7415876" cy="2520279"/>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chemeClr val="dk1"/>
              </a:buClr>
              <a:buSzPts val="1400"/>
              <a:buNone/>
              <a:defRPr b="0" i="0" sz="14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rgbClr val="FDFCFB"/>
              </a:buClr>
              <a:buSzPts val="1500"/>
              <a:buNone/>
              <a:defRPr sz="1500">
                <a:solidFill>
                  <a:srgbClr val="FDFCFB"/>
                </a:solidFill>
              </a:defRPr>
            </a:lvl2pPr>
            <a:lvl3pPr indent="-228600" lvl="2" marL="1371600" algn="l">
              <a:lnSpc>
                <a:spcPct val="90000"/>
              </a:lnSpc>
              <a:spcBef>
                <a:spcPts val="400"/>
              </a:spcBef>
              <a:spcAft>
                <a:spcPts val="0"/>
              </a:spcAft>
              <a:buClr>
                <a:srgbClr val="FDFCFB"/>
              </a:buClr>
              <a:buSzPts val="1400"/>
              <a:buNone/>
              <a:defRPr sz="1400">
                <a:solidFill>
                  <a:srgbClr val="FDFCFB"/>
                </a:solidFill>
              </a:defRPr>
            </a:lvl3pPr>
            <a:lvl4pPr indent="-228600" lvl="3" marL="1828800" algn="l">
              <a:lnSpc>
                <a:spcPct val="90000"/>
              </a:lnSpc>
              <a:spcBef>
                <a:spcPts val="400"/>
              </a:spcBef>
              <a:spcAft>
                <a:spcPts val="0"/>
              </a:spcAft>
              <a:buClr>
                <a:srgbClr val="FDFCFB"/>
              </a:buClr>
              <a:buSzPts val="1200"/>
              <a:buNone/>
              <a:defRPr sz="1200">
                <a:solidFill>
                  <a:srgbClr val="FDFCFB"/>
                </a:solidFill>
              </a:defRPr>
            </a:lvl4pPr>
            <a:lvl5pPr indent="-228600" lvl="4" marL="2286000" algn="l">
              <a:lnSpc>
                <a:spcPct val="90000"/>
              </a:lnSpc>
              <a:spcBef>
                <a:spcPts val="400"/>
              </a:spcBef>
              <a:spcAft>
                <a:spcPts val="0"/>
              </a:spcAft>
              <a:buClr>
                <a:srgbClr val="FDFCFB"/>
              </a:buClr>
              <a:buSzPts val="1200"/>
              <a:buNone/>
              <a:defRPr sz="1200">
                <a:solidFill>
                  <a:srgbClr val="FDFCFB"/>
                </a:solidFill>
              </a:defRPr>
            </a:lvl5pPr>
            <a:lvl6pPr indent="-228600" lvl="5" marL="2743200" algn="l">
              <a:lnSpc>
                <a:spcPct val="90000"/>
              </a:lnSpc>
              <a:spcBef>
                <a:spcPts val="400"/>
              </a:spcBef>
              <a:spcAft>
                <a:spcPts val="0"/>
              </a:spcAft>
              <a:buClr>
                <a:srgbClr val="FDFCFB"/>
              </a:buClr>
              <a:buSzPts val="1200"/>
              <a:buNone/>
              <a:defRPr sz="1200">
                <a:solidFill>
                  <a:srgbClr val="FDFCFB"/>
                </a:solidFill>
              </a:defRPr>
            </a:lvl6pPr>
            <a:lvl7pPr indent="-228600" lvl="6" marL="3200400" algn="l">
              <a:lnSpc>
                <a:spcPct val="90000"/>
              </a:lnSpc>
              <a:spcBef>
                <a:spcPts val="400"/>
              </a:spcBef>
              <a:spcAft>
                <a:spcPts val="0"/>
              </a:spcAft>
              <a:buClr>
                <a:srgbClr val="FDFCFB"/>
              </a:buClr>
              <a:buSzPts val="1200"/>
              <a:buNone/>
              <a:defRPr sz="1200">
                <a:solidFill>
                  <a:srgbClr val="FDFCFB"/>
                </a:solidFill>
              </a:defRPr>
            </a:lvl7pPr>
            <a:lvl8pPr indent="-228600" lvl="7" marL="3657600" algn="l">
              <a:lnSpc>
                <a:spcPct val="90000"/>
              </a:lnSpc>
              <a:spcBef>
                <a:spcPts val="400"/>
              </a:spcBef>
              <a:spcAft>
                <a:spcPts val="0"/>
              </a:spcAft>
              <a:buClr>
                <a:srgbClr val="FDFCFB"/>
              </a:buClr>
              <a:buSzPts val="1200"/>
              <a:buNone/>
              <a:defRPr sz="1200">
                <a:solidFill>
                  <a:srgbClr val="FDFCFB"/>
                </a:solidFill>
              </a:defRPr>
            </a:lvl8pPr>
            <a:lvl9pPr indent="-228600" lvl="8" marL="4114800" algn="l">
              <a:lnSpc>
                <a:spcPct val="90000"/>
              </a:lnSpc>
              <a:spcBef>
                <a:spcPts val="400"/>
              </a:spcBef>
              <a:spcAft>
                <a:spcPts val="0"/>
              </a:spcAft>
              <a:buClr>
                <a:srgbClr val="FDFCFB"/>
              </a:buClr>
              <a:buSzPts val="1200"/>
              <a:buNone/>
              <a:defRPr sz="1200">
                <a:solidFill>
                  <a:srgbClr val="FDFCFB"/>
                </a:solidFill>
              </a:defRPr>
            </a:lvl9pPr>
          </a:lstStyle>
          <a:p/>
        </p:txBody>
      </p:sp>
      <p:sp>
        <p:nvSpPr>
          <p:cNvPr id="677" name="Google Shape;677;p79"/>
          <p:cNvSpPr/>
          <p:nvPr/>
        </p:nvSpPr>
        <p:spPr>
          <a:xfrm>
            <a:off x="576072"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12D2A"/>
              </a:solidFill>
              <a:latin typeface="Arial"/>
              <a:ea typeface="Arial"/>
              <a:cs typeface="Arial"/>
              <a:sym typeface="Arial"/>
            </a:endParaRPr>
          </a:p>
        </p:txBody>
      </p:sp>
      <p:pic>
        <p:nvPicPr>
          <p:cNvPr descr="A close up of an animal&#10;&#10;Description automatically generated" id="678" name="Google Shape;678;p79"/>
          <p:cNvPicPr preferRelativeResize="0"/>
          <p:nvPr/>
        </p:nvPicPr>
        <p:blipFill rotWithShape="1">
          <a:blip r:embed="rId2">
            <a:alphaModFix amt="20000"/>
          </a:blip>
          <a:srcRect b="25625" l="0" r="29573" t="0"/>
          <a:stretch/>
        </p:blipFill>
        <p:spPr>
          <a:xfrm>
            <a:off x="4752887" y="3375562"/>
            <a:ext cx="4391113" cy="1767938"/>
          </a:xfrm>
          <a:prstGeom prst="rect">
            <a:avLst/>
          </a:prstGeom>
          <a:noFill/>
          <a:ln>
            <a:noFill/>
          </a:ln>
        </p:spPr>
      </p:pic>
      <p:pic>
        <p:nvPicPr>
          <p:cNvPr id="679" name="Google Shape;679;p79"/>
          <p:cNvPicPr preferRelativeResize="0"/>
          <p:nvPr/>
        </p:nvPicPr>
        <p:blipFill rotWithShape="1">
          <a:blip r:embed="rId3">
            <a:alphaModFix/>
          </a:blip>
          <a:srcRect b="0" l="0" r="0" t="0"/>
          <a:stretch/>
        </p:blipFill>
        <p:spPr>
          <a:xfrm>
            <a:off x="0" y="0"/>
            <a:ext cx="9144000" cy="190500"/>
          </a:xfrm>
          <a:prstGeom prst="rect">
            <a:avLst/>
          </a:prstGeom>
          <a:noFill/>
          <a:ln>
            <a:noFill/>
          </a:ln>
        </p:spPr>
      </p:pic>
      <p:sp>
        <p:nvSpPr>
          <p:cNvPr id="680" name="Google Shape;680;p79"/>
          <p:cNvSpPr/>
          <p:nvPr/>
        </p:nvSpPr>
        <p:spPr>
          <a:xfrm>
            <a:off x="576072"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12D2A"/>
              </a:solidFill>
              <a:latin typeface="Arial"/>
              <a:ea typeface="Arial"/>
              <a:cs typeface="Arial"/>
              <a:sym typeface="Arial"/>
            </a:endParaRPr>
          </a:p>
        </p:txBody>
      </p:sp>
      <p:sp>
        <p:nvSpPr>
          <p:cNvPr id="681" name="Google Shape;681;p79"/>
          <p:cNvSpPr txBox="1"/>
          <p:nvPr>
            <p:ph idx="11" type="ftr"/>
          </p:nvPr>
        </p:nvSpPr>
        <p:spPr>
          <a:xfrm>
            <a:off x="795486" y="4796987"/>
            <a:ext cx="30861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800">
                <a:solidFill>
                  <a:srgbClr val="9F958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2" name="Google Shape;682;p79"/>
          <p:cNvSpPr txBox="1"/>
          <p:nvPr>
            <p:ph idx="12" type="sldNum"/>
          </p:nvPr>
        </p:nvSpPr>
        <p:spPr>
          <a:xfrm>
            <a:off x="504504" y="4796305"/>
            <a:ext cx="290982" cy="273844"/>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9F95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683" name="Google Shape;683;p79"/>
          <p:cNvPicPr preferRelativeResize="0"/>
          <p:nvPr/>
        </p:nvPicPr>
        <p:blipFill rotWithShape="1">
          <a:blip r:embed="rId4">
            <a:alphaModFix/>
          </a:blip>
          <a:srcRect b="0" l="0" r="0" t="0"/>
          <a:stretch/>
        </p:blipFill>
        <p:spPr>
          <a:xfrm>
            <a:off x="8387334" y="4766310"/>
            <a:ext cx="377190"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93" name="Shape 693"/>
        <p:cNvGrpSpPr/>
        <p:nvPr/>
      </p:nvGrpSpPr>
      <p:grpSpPr>
        <a:xfrm>
          <a:off x="0" y="0"/>
          <a:ext cx="0" cy="0"/>
          <a:chOff x="0" y="0"/>
          <a:chExt cx="0" cy="0"/>
        </a:xfrm>
      </p:grpSpPr>
      <p:sp>
        <p:nvSpPr>
          <p:cNvPr id="694" name="Google Shape;694;p8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Georgia"/>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5" name="Google Shape;695;p81"/>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96" name="Google Shape;696;p81"/>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697" name="Google Shape;697;p81"/>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698" name="Google Shape;698;p81"/>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ight Title with two column " showMasterSp="0">
  <p:cSld name="1_Light Title with two column ">
    <p:bg>
      <p:bgPr>
        <a:solidFill>
          <a:schemeClr val="lt2"/>
        </a:solidFill>
      </p:bgPr>
    </p:bg>
    <p:spTree>
      <p:nvGrpSpPr>
        <p:cNvPr id="699" name="Shape 699"/>
        <p:cNvGrpSpPr/>
        <p:nvPr/>
      </p:nvGrpSpPr>
      <p:grpSpPr>
        <a:xfrm>
          <a:off x="0" y="0"/>
          <a:ext cx="0" cy="0"/>
          <a:chOff x="0" y="0"/>
          <a:chExt cx="0" cy="0"/>
        </a:xfrm>
      </p:grpSpPr>
      <p:pic>
        <p:nvPicPr>
          <p:cNvPr id="700" name="Google Shape;700;p82"/>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701" name="Google Shape;701;p82"/>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702" name="Google Shape;702;p8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03" name="Google Shape;703;p8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04" name="Google Shape;704;p82"/>
          <p:cNvSpPr txBox="1"/>
          <p:nvPr>
            <p:ph idx="1" type="body"/>
          </p:nvPr>
        </p:nvSpPr>
        <p:spPr>
          <a:xfrm>
            <a:off x="576263" y="1642151"/>
            <a:ext cx="7655481" cy="3013472"/>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900"/>
              </a:spcBef>
              <a:spcAft>
                <a:spcPts val="0"/>
              </a:spcAft>
              <a:buClr>
                <a:schemeClr val="dk1"/>
              </a:buClr>
              <a:buSzPts val="1300"/>
              <a:buFont typeface="Arial"/>
              <a:buNone/>
              <a:defRPr sz="1300"/>
            </a:lvl1pPr>
            <a:lvl2pPr indent="-228600" lvl="1" marL="914400" algn="l">
              <a:lnSpc>
                <a:spcPct val="90000"/>
              </a:lnSpc>
              <a:spcBef>
                <a:spcPts val="900"/>
              </a:spcBef>
              <a:spcAft>
                <a:spcPts val="0"/>
              </a:spcAft>
              <a:buClr>
                <a:schemeClr val="dk1"/>
              </a:buClr>
              <a:buSzPts val="1300"/>
              <a:buNone/>
              <a:defRPr sz="1300"/>
            </a:lvl2pPr>
            <a:lvl3pPr indent="-311150" lvl="2" marL="1371600" algn="l">
              <a:lnSpc>
                <a:spcPct val="90000"/>
              </a:lnSpc>
              <a:spcBef>
                <a:spcPts val="900"/>
              </a:spcBef>
              <a:spcAft>
                <a:spcPts val="0"/>
              </a:spcAft>
              <a:buClr>
                <a:schemeClr val="dk1"/>
              </a:buClr>
              <a:buSzPts val="1300"/>
              <a:buFont typeface="Arial"/>
              <a:buChar char="•"/>
              <a:defRPr b="0" sz="1300">
                <a:solidFill>
                  <a:schemeClr val="dk1"/>
                </a:solidFill>
                <a:latin typeface="Arial"/>
                <a:ea typeface="Arial"/>
                <a:cs typeface="Arial"/>
                <a:sym typeface="Arial"/>
              </a:defRPr>
            </a:lvl3pPr>
            <a:lvl4pPr indent="-228600" lvl="3" marL="1828800" algn="l">
              <a:lnSpc>
                <a:spcPct val="90000"/>
              </a:lnSpc>
              <a:spcBef>
                <a:spcPts val="900"/>
              </a:spcBef>
              <a:spcAft>
                <a:spcPts val="0"/>
              </a:spcAft>
              <a:buClr>
                <a:schemeClr val="accent5"/>
              </a:buClr>
              <a:buSzPts val="1300"/>
              <a:buNone/>
              <a:defRPr b="1" sz="1300">
                <a:solidFill>
                  <a:schemeClr val="accent5"/>
                </a:solidFill>
                <a:latin typeface="Arial"/>
                <a:ea typeface="Arial"/>
                <a:cs typeface="Arial"/>
                <a:sym typeface="Arial"/>
              </a:defRPr>
            </a:lvl4pPr>
            <a:lvl5pPr indent="-311150" lvl="4" marL="2286000" algn="l">
              <a:lnSpc>
                <a:spcPct val="90000"/>
              </a:lnSpc>
              <a:spcBef>
                <a:spcPts val="900"/>
              </a:spcBef>
              <a:spcAft>
                <a:spcPts val="0"/>
              </a:spcAft>
              <a:buClr>
                <a:schemeClr val="dk1"/>
              </a:buClr>
              <a:buSzPts val="1300"/>
              <a:buChar char="•"/>
              <a:defRPr sz="1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05" name="Google Shape;705;p82"/>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pic>
        <p:nvPicPr>
          <p:cNvPr id="706" name="Google Shape;706;p8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07" name="Google Shape;707;p8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708" name="Google Shape;708;p82"/>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pic>
        <p:nvPicPr>
          <p:cNvPr id="709" name="Google Shape;709;p8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10" name="Google Shape;710;p8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11" name="Google Shape;711;p82"/>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12" name="Google Shape;712;p82"/>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13" name="Google Shape;713;p82"/>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Light Title with two column " showMasterSp="0">
  <p:cSld name="2_Light Title with two column ">
    <p:bg>
      <p:bgPr>
        <a:solidFill>
          <a:schemeClr val="lt2"/>
        </a:solidFill>
      </p:bgPr>
    </p:bg>
    <p:spTree>
      <p:nvGrpSpPr>
        <p:cNvPr id="714" name="Shape 714"/>
        <p:cNvGrpSpPr/>
        <p:nvPr/>
      </p:nvGrpSpPr>
      <p:grpSpPr>
        <a:xfrm>
          <a:off x="0" y="0"/>
          <a:ext cx="0" cy="0"/>
          <a:chOff x="0" y="0"/>
          <a:chExt cx="0" cy="0"/>
        </a:xfrm>
      </p:grpSpPr>
      <p:pic>
        <p:nvPicPr>
          <p:cNvPr id="715" name="Google Shape;715;p83"/>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716" name="Google Shape;716;p83"/>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717" name="Google Shape;717;p8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18" name="Google Shape;718;p8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19" name="Google Shape;719;p83"/>
          <p:cNvSpPr txBox="1"/>
          <p:nvPr>
            <p:ph idx="1" type="body"/>
          </p:nvPr>
        </p:nvSpPr>
        <p:spPr>
          <a:xfrm>
            <a:off x="576263" y="1642151"/>
            <a:ext cx="3743571" cy="3013472"/>
          </a:xfrm>
          <a:prstGeom prst="rect">
            <a:avLst/>
          </a:prstGeom>
          <a:noFill/>
          <a:ln>
            <a:noFill/>
          </a:ln>
        </p:spPr>
        <p:txBody>
          <a:bodyPr anchorCtr="0" anchor="t" bIns="34275" lIns="0" spcFirstLastPara="1" rIns="68575" wrap="square" tIns="34275">
            <a:noAutofit/>
          </a:bodyPr>
          <a:lstStyle>
            <a:lvl1pPr indent="-311150" lvl="0" marL="457200" algn="l">
              <a:lnSpc>
                <a:spcPct val="90000"/>
              </a:lnSpc>
              <a:spcBef>
                <a:spcPts val="900"/>
              </a:spcBef>
              <a:spcAft>
                <a:spcPts val="0"/>
              </a:spcAft>
              <a:buClr>
                <a:schemeClr val="dk1"/>
              </a:buClr>
              <a:buSzPts val="1300"/>
              <a:buFont typeface="Arial"/>
              <a:buChar char="•"/>
              <a:defRPr sz="1300"/>
            </a:lvl1pPr>
            <a:lvl2pPr indent="-228600" lvl="1" marL="914400" algn="l">
              <a:lnSpc>
                <a:spcPct val="90000"/>
              </a:lnSpc>
              <a:spcBef>
                <a:spcPts val="900"/>
              </a:spcBef>
              <a:spcAft>
                <a:spcPts val="0"/>
              </a:spcAft>
              <a:buClr>
                <a:schemeClr val="dk1"/>
              </a:buClr>
              <a:buSzPts val="1300"/>
              <a:buNone/>
              <a:defRPr sz="1300"/>
            </a:lvl2pPr>
            <a:lvl3pPr indent="-311150" lvl="2" marL="1371600" algn="l">
              <a:lnSpc>
                <a:spcPct val="90000"/>
              </a:lnSpc>
              <a:spcBef>
                <a:spcPts val="900"/>
              </a:spcBef>
              <a:spcAft>
                <a:spcPts val="0"/>
              </a:spcAft>
              <a:buClr>
                <a:schemeClr val="dk1"/>
              </a:buClr>
              <a:buSzPts val="1300"/>
              <a:buFont typeface="Arial"/>
              <a:buChar char="•"/>
              <a:defRPr b="0" sz="1300">
                <a:solidFill>
                  <a:schemeClr val="dk1"/>
                </a:solidFill>
                <a:latin typeface="Arial"/>
                <a:ea typeface="Arial"/>
                <a:cs typeface="Arial"/>
                <a:sym typeface="Arial"/>
              </a:defRPr>
            </a:lvl3pPr>
            <a:lvl4pPr indent="-228600" lvl="3" marL="1828800" algn="l">
              <a:lnSpc>
                <a:spcPct val="90000"/>
              </a:lnSpc>
              <a:spcBef>
                <a:spcPts val="900"/>
              </a:spcBef>
              <a:spcAft>
                <a:spcPts val="0"/>
              </a:spcAft>
              <a:buClr>
                <a:schemeClr val="accent5"/>
              </a:buClr>
              <a:buSzPts val="1300"/>
              <a:buNone/>
              <a:defRPr b="1" sz="1300">
                <a:solidFill>
                  <a:schemeClr val="accent5"/>
                </a:solidFill>
                <a:latin typeface="Arial"/>
                <a:ea typeface="Arial"/>
                <a:cs typeface="Arial"/>
                <a:sym typeface="Arial"/>
              </a:defRPr>
            </a:lvl4pPr>
            <a:lvl5pPr indent="-311150" lvl="4" marL="2286000" algn="l">
              <a:lnSpc>
                <a:spcPct val="90000"/>
              </a:lnSpc>
              <a:spcBef>
                <a:spcPts val="900"/>
              </a:spcBef>
              <a:spcAft>
                <a:spcPts val="0"/>
              </a:spcAft>
              <a:buClr>
                <a:schemeClr val="dk1"/>
              </a:buClr>
              <a:buSzPts val="1300"/>
              <a:buChar char="•"/>
              <a:defRPr sz="1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20" name="Google Shape;720;p8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21" name="Google Shape;721;p8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722" name="Google Shape;722;p8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23" name="Google Shape;723;p8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24" name="Google Shape;724;p83"/>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25" name="Google Shape;725;p83"/>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26" name="Google Shape;726;p83"/>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Light Title with two column " showMasterSp="0">
  <p:cSld name="5_Light Title with two column ">
    <p:bg>
      <p:bgPr>
        <a:solidFill>
          <a:schemeClr val="lt2"/>
        </a:solidFill>
      </p:bgPr>
    </p:bg>
    <p:spTree>
      <p:nvGrpSpPr>
        <p:cNvPr id="727" name="Shape 727"/>
        <p:cNvGrpSpPr/>
        <p:nvPr/>
      </p:nvGrpSpPr>
      <p:grpSpPr>
        <a:xfrm>
          <a:off x="0" y="0"/>
          <a:ext cx="0" cy="0"/>
          <a:chOff x="0" y="0"/>
          <a:chExt cx="0" cy="0"/>
        </a:xfrm>
      </p:grpSpPr>
      <p:pic>
        <p:nvPicPr>
          <p:cNvPr id="728" name="Google Shape;728;p84"/>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729" name="Google Shape;729;p84"/>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730" name="Google Shape;730;p84"/>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31" name="Google Shape;731;p84"/>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732" name="Google Shape;732;p84"/>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33" name="Google Shape;733;p84"/>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734" name="Google Shape;734;p84"/>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35" name="Google Shape;735;p84"/>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36" name="Google Shape;736;p84"/>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37" name="Google Shape;737;p84"/>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38" name="Google Shape;738;p84"/>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OCI 1_MAP">
  <p:cSld name="2_OCI 1_MAP">
    <p:bg>
      <p:bgPr>
        <a:solidFill>
          <a:schemeClr val="lt2"/>
        </a:solidFill>
      </p:bgPr>
    </p:bg>
    <p:spTree>
      <p:nvGrpSpPr>
        <p:cNvPr id="739" name="Shape 739"/>
        <p:cNvGrpSpPr/>
        <p:nvPr/>
      </p:nvGrpSpPr>
      <p:grpSpPr>
        <a:xfrm>
          <a:off x="0" y="0"/>
          <a:ext cx="0" cy="0"/>
          <a:chOff x="0" y="0"/>
          <a:chExt cx="0" cy="0"/>
        </a:xfrm>
      </p:grpSpPr>
      <p:pic>
        <p:nvPicPr>
          <p:cNvPr id="740" name="Google Shape;740;p85"/>
          <p:cNvPicPr preferRelativeResize="0"/>
          <p:nvPr/>
        </p:nvPicPr>
        <p:blipFill rotWithShape="1">
          <a:blip r:embed="rId2">
            <a:alphaModFix/>
          </a:blip>
          <a:srcRect b="6258" l="8958" r="10495" t="18694"/>
          <a:stretch/>
        </p:blipFill>
        <p:spPr>
          <a:xfrm>
            <a:off x="0" y="1326905"/>
            <a:ext cx="8934450" cy="3833172"/>
          </a:xfrm>
          <a:prstGeom prst="rect">
            <a:avLst/>
          </a:prstGeom>
          <a:noFill/>
          <a:ln>
            <a:noFill/>
          </a:ln>
        </p:spPr>
      </p:pic>
      <p:sp>
        <p:nvSpPr>
          <p:cNvPr id="741" name="Google Shape;741;p85"/>
          <p:cNvSpPr txBox="1"/>
          <p:nvPr>
            <p:ph type="title"/>
          </p:nvPr>
        </p:nvSpPr>
        <p:spPr>
          <a:xfrm>
            <a:off x="576222" y="587270"/>
            <a:ext cx="8286622" cy="633071"/>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2" name="Google Shape;742;p85"/>
          <p:cNvSpPr txBox="1"/>
          <p:nvPr>
            <p:ph idx="1" type="body"/>
          </p:nvPr>
        </p:nvSpPr>
        <p:spPr>
          <a:xfrm>
            <a:off x="568285" y="994732"/>
            <a:ext cx="8295489" cy="26321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1"/>
              </a:buClr>
              <a:buSzPts val="1800"/>
              <a:buFont typeface="Arial"/>
              <a:buNone/>
              <a:defRPr b="0" i="0" sz="1800">
                <a:solidFill>
                  <a:schemeClr val="dk1"/>
                </a:solidFill>
                <a:latin typeface="Arial"/>
                <a:ea typeface="Arial"/>
                <a:cs typeface="Arial"/>
                <a:sym typeface="Arial"/>
              </a:defRPr>
            </a:lvl1pPr>
            <a:lvl2pPr indent="-311150" lvl="1" marL="914400" algn="l">
              <a:lnSpc>
                <a:spcPct val="90000"/>
              </a:lnSpc>
              <a:spcBef>
                <a:spcPts val="400"/>
              </a:spcBef>
              <a:spcAft>
                <a:spcPts val="0"/>
              </a:spcAft>
              <a:buClr>
                <a:schemeClr val="dk1"/>
              </a:buClr>
              <a:buSzPts val="1300"/>
              <a:buChar char="•"/>
              <a:defRPr>
                <a:solidFill>
                  <a:schemeClr val="dk1"/>
                </a:solidFill>
              </a:defRPr>
            </a:lvl2pPr>
            <a:lvl3pPr indent="-304800" lvl="2" marL="1371600" algn="l">
              <a:lnSpc>
                <a:spcPct val="90000"/>
              </a:lnSpc>
              <a:spcBef>
                <a:spcPts val="400"/>
              </a:spcBef>
              <a:spcAft>
                <a:spcPts val="0"/>
              </a:spcAft>
              <a:buClr>
                <a:schemeClr val="dk1"/>
              </a:buClr>
              <a:buSzPts val="12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3" name="Google Shape;743;p85"/>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44" name="Google Shape;744;p85"/>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45" name="Google Shape;745;p85"/>
          <p:cNvPicPr preferRelativeResize="0"/>
          <p:nvPr/>
        </p:nvPicPr>
        <p:blipFill rotWithShape="1">
          <a:blip r:embed="rId3">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Alternate" showMasterSp="0">
  <p:cSld name="OOW Title Alternate">
    <p:bg>
      <p:bgPr>
        <a:solidFill>
          <a:schemeClr val="lt2"/>
        </a:solidFill>
      </p:bgPr>
    </p:bg>
    <p:spTree>
      <p:nvGrpSpPr>
        <p:cNvPr id="746" name="Shape 746"/>
        <p:cNvGrpSpPr/>
        <p:nvPr/>
      </p:nvGrpSpPr>
      <p:grpSpPr>
        <a:xfrm>
          <a:off x="0" y="0"/>
          <a:ext cx="0" cy="0"/>
          <a:chOff x="0" y="0"/>
          <a:chExt cx="0" cy="0"/>
        </a:xfrm>
      </p:grpSpPr>
      <p:pic>
        <p:nvPicPr>
          <p:cNvPr id="747" name="Google Shape;747;p86"/>
          <p:cNvPicPr preferRelativeResize="0"/>
          <p:nvPr/>
        </p:nvPicPr>
        <p:blipFill rotWithShape="1">
          <a:blip r:embed="rId2">
            <a:alphaModFix/>
          </a:blip>
          <a:srcRect b="0" l="0" r="0" t="0"/>
          <a:stretch/>
        </p:blipFill>
        <p:spPr>
          <a:xfrm>
            <a:off x="8953500" y="0"/>
            <a:ext cx="190500" cy="5143500"/>
          </a:xfrm>
          <a:prstGeom prst="rect">
            <a:avLst/>
          </a:prstGeom>
          <a:noFill/>
          <a:ln>
            <a:noFill/>
          </a:ln>
        </p:spPr>
      </p:pic>
      <p:sp>
        <p:nvSpPr>
          <p:cNvPr id="748" name="Google Shape;748;p86"/>
          <p:cNvSpPr/>
          <p:nvPr>
            <p:ph idx="2" type="pic"/>
          </p:nvPr>
        </p:nvSpPr>
        <p:spPr>
          <a:xfrm>
            <a:off x="4381500" y="-3114"/>
            <a:ext cx="4572001"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1500"/>
              <a:buFont typeface="Arial"/>
              <a:buChar char="•"/>
              <a:defRPr b="1" i="0" sz="15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749" name="Google Shape;749;p86"/>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50" name="Google Shape;750;p86"/>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
        <p:nvSpPr>
          <p:cNvPr id="751" name="Google Shape;751;p86"/>
          <p:cNvSpPr txBox="1"/>
          <p:nvPr>
            <p:ph type="title"/>
          </p:nvPr>
        </p:nvSpPr>
        <p:spPr>
          <a:xfrm>
            <a:off x="576223" y="1025795"/>
            <a:ext cx="3772882" cy="796277"/>
          </a:xfrm>
          <a:prstGeom prst="rect">
            <a:avLst/>
          </a:prstGeom>
          <a:noFill/>
          <a:ln>
            <a:noFill/>
          </a:ln>
        </p:spPr>
        <p:txBody>
          <a:bodyPr anchorCtr="0" anchor="b" bIns="34275" lIns="0" spcFirstLastPara="1" rIns="0" wrap="square" tIns="34275">
            <a:noAutofit/>
          </a:bodyPr>
          <a:lstStyle>
            <a:lvl1pPr lvl="0" algn="l">
              <a:lnSpc>
                <a:spcPct val="10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2" name="Google Shape;752;p86"/>
          <p:cNvSpPr/>
          <p:nvPr/>
        </p:nvSpPr>
        <p:spPr>
          <a:xfrm>
            <a:off x="576222" y="2007930"/>
            <a:ext cx="233233"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sp>
        <p:nvSpPr>
          <p:cNvPr id="753" name="Google Shape;753;p86"/>
          <p:cNvSpPr txBox="1"/>
          <p:nvPr>
            <p:ph idx="1" type="body"/>
          </p:nvPr>
        </p:nvSpPr>
        <p:spPr>
          <a:xfrm>
            <a:off x="576221" y="2321912"/>
            <a:ext cx="3772882" cy="2232061"/>
          </a:xfrm>
          <a:prstGeom prst="rect">
            <a:avLst/>
          </a:prstGeom>
          <a:noFill/>
          <a:ln>
            <a:noFill/>
          </a:ln>
        </p:spPr>
        <p:txBody>
          <a:bodyPr anchorCtr="0" anchor="t" bIns="34275" lIns="0" spcFirstLastPara="1" rIns="68575" wrap="square" tIns="34275">
            <a:noAutofit/>
          </a:bodyPr>
          <a:lstStyle>
            <a:lvl1pPr indent="-317500" lvl="0" marL="457200" algn="l">
              <a:lnSpc>
                <a:spcPct val="100000"/>
              </a:lnSpc>
              <a:spcBef>
                <a:spcPts val="800"/>
              </a:spcBef>
              <a:spcAft>
                <a:spcPts val="0"/>
              </a:spcAft>
              <a:buClr>
                <a:schemeClr val="dk1"/>
              </a:buClr>
              <a:buSzPts val="1400"/>
              <a:buFont typeface="Noto Sans Symbols"/>
              <a:buChar char="▪"/>
              <a:defRPr b="0" i="0" sz="1400">
                <a:latin typeface="Arial"/>
                <a:ea typeface="Arial"/>
                <a:cs typeface="Arial"/>
                <a:sym typeface="Arial"/>
              </a:defRPr>
            </a:lvl1pPr>
            <a:lvl2pPr indent="-304800" lvl="1" marL="914400" algn="l">
              <a:lnSpc>
                <a:spcPct val="100000"/>
              </a:lnSpc>
              <a:spcBef>
                <a:spcPts val="400"/>
              </a:spcBef>
              <a:spcAft>
                <a:spcPts val="0"/>
              </a:spcAft>
              <a:buClr>
                <a:schemeClr val="dk1"/>
              </a:buClr>
              <a:buSzPts val="1200"/>
              <a:buFont typeface="Arial"/>
              <a:buChar char="•"/>
              <a:defRPr sz="1200"/>
            </a:lvl2pPr>
            <a:lvl3pPr indent="-304800" lvl="2" marL="1371600" algn="l">
              <a:lnSpc>
                <a:spcPct val="100000"/>
              </a:lnSpc>
              <a:spcBef>
                <a:spcPts val="400"/>
              </a:spcBef>
              <a:spcAft>
                <a:spcPts val="0"/>
              </a:spcAft>
              <a:buClr>
                <a:schemeClr val="dk1"/>
              </a:buClr>
              <a:buSzPts val="1200"/>
              <a:buFont typeface="NTR"/>
              <a:buChar char="–"/>
              <a:defRPr sz="1200"/>
            </a:lvl3pPr>
            <a:lvl4pPr indent="-304800" lvl="3" marL="1828800" algn="l">
              <a:lnSpc>
                <a:spcPct val="100000"/>
              </a:lnSpc>
              <a:spcBef>
                <a:spcPts val="400"/>
              </a:spcBef>
              <a:spcAft>
                <a:spcPts val="0"/>
              </a:spcAft>
              <a:buClr>
                <a:schemeClr val="dk1"/>
              </a:buClr>
              <a:buSzPts val="1200"/>
              <a:buFont typeface="Arial"/>
              <a:buChar char="•"/>
              <a:defRPr sz="1200"/>
            </a:lvl4pPr>
            <a:lvl5pPr indent="-304800" lvl="4" marL="2286000" algn="l">
              <a:lnSpc>
                <a:spcPct val="100000"/>
              </a:lnSpc>
              <a:spcBef>
                <a:spcPts val="4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54" name="Google Shape;754;p86"/>
          <p:cNvPicPr preferRelativeResize="0"/>
          <p:nvPr/>
        </p:nvPicPr>
        <p:blipFill rotWithShape="1">
          <a:blip r:embed="rId3">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OCI 1_Title w/Subhead">
  <p:cSld name="1_OCI 1_Title w/Subhead">
    <p:bg>
      <p:bgPr>
        <a:solidFill>
          <a:schemeClr val="lt2"/>
        </a:solidFill>
      </p:bgPr>
    </p:bg>
    <p:spTree>
      <p:nvGrpSpPr>
        <p:cNvPr id="755" name="Shape 755"/>
        <p:cNvGrpSpPr/>
        <p:nvPr/>
      </p:nvGrpSpPr>
      <p:grpSpPr>
        <a:xfrm>
          <a:off x="0" y="0"/>
          <a:ext cx="0" cy="0"/>
          <a:chOff x="0" y="0"/>
          <a:chExt cx="0" cy="0"/>
        </a:xfrm>
      </p:grpSpPr>
      <p:sp>
        <p:nvSpPr>
          <p:cNvPr id="756" name="Google Shape;756;p87"/>
          <p:cNvSpPr txBox="1"/>
          <p:nvPr>
            <p:ph type="title"/>
          </p:nvPr>
        </p:nvSpPr>
        <p:spPr>
          <a:xfrm>
            <a:off x="576222" y="587270"/>
            <a:ext cx="8286622"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7" name="Google Shape;757;p87"/>
          <p:cNvSpPr txBox="1"/>
          <p:nvPr>
            <p:ph idx="1" type="body"/>
          </p:nvPr>
        </p:nvSpPr>
        <p:spPr>
          <a:xfrm>
            <a:off x="568285" y="1316699"/>
            <a:ext cx="8295489" cy="26321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1"/>
              </a:buClr>
              <a:buSzPts val="1800"/>
              <a:buFont typeface="Arial"/>
              <a:buNone/>
              <a:defRPr b="0" i="0" sz="1800">
                <a:solidFill>
                  <a:schemeClr val="dk1"/>
                </a:solidFill>
                <a:latin typeface="Arial"/>
                <a:ea typeface="Arial"/>
                <a:cs typeface="Arial"/>
                <a:sym typeface="Arial"/>
              </a:defRPr>
            </a:lvl1pPr>
            <a:lvl2pPr indent="-311150" lvl="1" marL="914400" algn="l">
              <a:lnSpc>
                <a:spcPct val="90000"/>
              </a:lnSpc>
              <a:spcBef>
                <a:spcPts val="400"/>
              </a:spcBef>
              <a:spcAft>
                <a:spcPts val="0"/>
              </a:spcAft>
              <a:buClr>
                <a:schemeClr val="dk1"/>
              </a:buClr>
              <a:buSzPts val="1300"/>
              <a:buChar char="•"/>
              <a:defRPr>
                <a:solidFill>
                  <a:schemeClr val="dk1"/>
                </a:solidFill>
              </a:defRPr>
            </a:lvl2pPr>
            <a:lvl3pPr indent="-304800" lvl="2" marL="1371600" algn="l">
              <a:lnSpc>
                <a:spcPct val="90000"/>
              </a:lnSpc>
              <a:spcBef>
                <a:spcPts val="400"/>
              </a:spcBef>
              <a:spcAft>
                <a:spcPts val="0"/>
              </a:spcAft>
              <a:buClr>
                <a:schemeClr val="dk1"/>
              </a:buClr>
              <a:buSzPts val="12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8" name="Google Shape;758;p87"/>
          <p:cNvSpPr/>
          <p:nvPr/>
        </p:nvSpPr>
        <p:spPr>
          <a:xfrm>
            <a:off x="576222" y="1768062"/>
            <a:ext cx="233233"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pic>
        <p:nvPicPr>
          <p:cNvPr id="759" name="Google Shape;759;p87"/>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Light Title with two column " showMasterSp="0">
  <p:cSld name="3_Light Title with two column ">
    <p:bg>
      <p:bgPr>
        <a:solidFill>
          <a:schemeClr val="lt2"/>
        </a:solidFill>
      </p:bgPr>
    </p:bg>
    <p:spTree>
      <p:nvGrpSpPr>
        <p:cNvPr id="760" name="Shape 760"/>
        <p:cNvGrpSpPr/>
        <p:nvPr/>
      </p:nvGrpSpPr>
      <p:grpSpPr>
        <a:xfrm>
          <a:off x="0" y="0"/>
          <a:ext cx="0" cy="0"/>
          <a:chOff x="0" y="0"/>
          <a:chExt cx="0" cy="0"/>
        </a:xfrm>
      </p:grpSpPr>
      <p:pic>
        <p:nvPicPr>
          <p:cNvPr id="761" name="Google Shape;761;p88"/>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762" name="Google Shape;762;p88"/>
          <p:cNvSpPr txBox="1"/>
          <p:nvPr>
            <p:ph type="title"/>
          </p:nvPr>
        </p:nvSpPr>
        <p:spPr>
          <a:xfrm>
            <a:off x="576072" y="587271"/>
            <a:ext cx="7650164" cy="633071"/>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763" name="Google Shape;763;p88"/>
          <p:cNvPicPr preferRelativeResize="0"/>
          <p:nvPr/>
        </p:nvPicPr>
        <p:blipFill rotWithShape="1">
          <a:blip r:embed="rId3">
            <a:alphaModFix/>
          </a:blip>
          <a:srcRect b="0" l="0" r="0" t="0"/>
          <a:stretch/>
        </p:blipFill>
        <p:spPr>
          <a:xfrm>
            <a:off x="1" y="0"/>
            <a:ext cx="9144000" cy="190500"/>
          </a:xfrm>
          <a:prstGeom prst="rect">
            <a:avLst/>
          </a:prstGeom>
          <a:noFill/>
          <a:ln>
            <a:noFill/>
          </a:ln>
        </p:spPr>
      </p:pic>
      <p:pic>
        <p:nvPicPr>
          <p:cNvPr id="764" name="Google Shape;764;p88"/>
          <p:cNvPicPr preferRelativeResize="0"/>
          <p:nvPr/>
        </p:nvPicPr>
        <p:blipFill rotWithShape="1">
          <a:blip r:embed="rId3">
            <a:alphaModFix/>
          </a:blip>
          <a:srcRect b="0" l="0" r="0" t="0"/>
          <a:stretch/>
        </p:blipFill>
        <p:spPr>
          <a:xfrm>
            <a:off x="1" y="0"/>
            <a:ext cx="9144000" cy="190500"/>
          </a:xfrm>
          <a:prstGeom prst="rect">
            <a:avLst/>
          </a:prstGeom>
          <a:noFill/>
          <a:ln>
            <a:noFill/>
          </a:ln>
        </p:spPr>
      </p:pic>
      <p:pic>
        <p:nvPicPr>
          <p:cNvPr id="765" name="Google Shape;765;p88"/>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66" name="Google Shape;766;p88"/>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67" name="Google Shape;767;p88"/>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68" name="Google Shape;768;p88"/>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ight Title with three column" showMasterSp="0">
  <p:cSld name="1_Light Title with three column">
    <p:bg>
      <p:bgPr>
        <a:solidFill>
          <a:schemeClr val="lt2"/>
        </a:solidFill>
      </p:bgPr>
    </p:bg>
    <p:spTree>
      <p:nvGrpSpPr>
        <p:cNvPr id="769" name="Shape 769"/>
        <p:cNvGrpSpPr/>
        <p:nvPr/>
      </p:nvGrpSpPr>
      <p:grpSpPr>
        <a:xfrm>
          <a:off x="0" y="0"/>
          <a:ext cx="0" cy="0"/>
          <a:chOff x="0" y="0"/>
          <a:chExt cx="0" cy="0"/>
        </a:xfrm>
      </p:grpSpPr>
      <p:pic>
        <p:nvPicPr>
          <p:cNvPr descr="A close up of an animal&#10;&#10;Description automatically generated" id="770" name="Google Shape;770;p89"/>
          <p:cNvPicPr preferRelativeResize="0"/>
          <p:nvPr/>
        </p:nvPicPr>
        <p:blipFill rotWithShape="1">
          <a:blip r:embed="rId2">
            <a:alphaModFix amt="46000"/>
          </a:blip>
          <a:srcRect b="0" l="0" r="0" t="0"/>
          <a:stretch/>
        </p:blipFill>
        <p:spPr>
          <a:xfrm>
            <a:off x="3605002" y="2843639"/>
            <a:ext cx="5538998" cy="2111743"/>
          </a:xfrm>
          <a:prstGeom prst="rect">
            <a:avLst/>
          </a:prstGeom>
          <a:noFill/>
          <a:ln>
            <a:noFill/>
          </a:ln>
        </p:spPr>
      </p:pic>
      <p:sp>
        <p:nvSpPr>
          <p:cNvPr id="771" name="Google Shape;771;p89"/>
          <p:cNvSpPr txBox="1"/>
          <p:nvPr>
            <p:ph type="title"/>
          </p:nvPr>
        </p:nvSpPr>
        <p:spPr>
          <a:xfrm>
            <a:off x="576072" y="587271"/>
            <a:ext cx="7657723"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772" name="Google Shape;772;p89"/>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773" name="Google Shape;773;p89"/>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774" name="Google Shape;774;p89"/>
          <p:cNvSpPr txBox="1"/>
          <p:nvPr>
            <p:ph idx="1" type="body"/>
          </p:nvPr>
        </p:nvSpPr>
        <p:spPr>
          <a:xfrm>
            <a:off x="576071"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5" name="Google Shape;775;p89"/>
          <p:cNvSpPr txBox="1"/>
          <p:nvPr>
            <p:ph idx="2" type="body"/>
          </p:nvPr>
        </p:nvSpPr>
        <p:spPr>
          <a:xfrm>
            <a:off x="3188947"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6" name="Google Shape;776;p89"/>
          <p:cNvSpPr txBox="1"/>
          <p:nvPr>
            <p:ph idx="3" type="body"/>
          </p:nvPr>
        </p:nvSpPr>
        <p:spPr>
          <a:xfrm>
            <a:off x="5801823"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7" name="Google Shape;777;p89"/>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778" name="Google Shape;778;p89"/>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779" name="Google Shape;779;p89"/>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774">
                                            <p:txEl>
                                              <p:pRg end="0" st="0"/>
                                            </p:txEl>
                                          </p:spTgt>
                                        </p:tgtEl>
                                        <p:attrNameLst>
                                          <p:attrName>style.visibility</p:attrName>
                                        </p:attrNameLst>
                                      </p:cBhvr>
                                      <p:to>
                                        <p:strVal val="visible"/>
                                      </p:to>
                                    </p:set>
                                    <p:animEffect filter="fade" transition="in">
                                      <p:cBhvr>
                                        <p:cTn dur="500"/>
                                        <p:tgtEl>
                                          <p:spTgt spid="774">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1" st="1"/>
                                            </p:txEl>
                                          </p:spTgt>
                                        </p:tgtEl>
                                        <p:attrNameLst>
                                          <p:attrName>style.visibility</p:attrName>
                                        </p:attrNameLst>
                                      </p:cBhvr>
                                      <p:to>
                                        <p:strVal val="visible"/>
                                      </p:to>
                                    </p:set>
                                    <p:animEffect filter="fade" transition="in">
                                      <p:cBhvr>
                                        <p:cTn dur="500"/>
                                        <p:tgtEl>
                                          <p:spTgt spid="774">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2" st="2"/>
                                            </p:txEl>
                                          </p:spTgt>
                                        </p:tgtEl>
                                        <p:attrNameLst>
                                          <p:attrName>style.visibility</p:attrName>
                                        </p:attrNameLst>
                                      </p:cBhvr>
                                      <p:to>
                                        <p:strVal val="visible"/>
                                      </p:to>
                                    </p:set>
                                    <p:animEffect filter="fade" transition="in">
                                      <p:cBhvr>
                                        <p:cTn dur="500"/>
                                        <p:tgtEl>
                                          <p:spTgt spid="774">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3" st="3"/>
                                            </p:txEl>
                                          </p:spTgt>
                                        </p:tgtEl>
                                        <p:attrNameLst>
                                          <p:attrName>style.visibility</p:attrName>
                                        </p:attrNameLst>
                                      </p:cBhvr>
                                      <p:to>
                                        <p:strVal val="visible"/>
                                      </p:to>
                                    </p:set>
                                    <p:animEffect filter="fade" transition="in">
                                      <p:cBhvr>
                                        <p:cTn dur="500"/>
                                        <p:tgtEl>
                                          <p:spTgt spid="774">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4" st="4"/>
                                            </p:txEl>
                                          </p:spTgt>
                                        </p:tgtEl>
                                        <p:attrNameLst>
                                          <p:attrName>style.visibility</p:attrName>
                                        </p:attrNameLst>
                                      </p:cBhvr>
                                      <p:to>
                                        <p:strVal val="visible"/>
                                      </p:to>
                                    </p:set>
                                    <p:animEffect filter="fade" transition="in">
                                      <p:cBhvr>
                                        <p:cTn dur="500"/>
                                        <p:tgtEl>
                                          <p:spTgt spid="774">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5" st="5"/>
                                            </p:txEl>
                                          </p:spTgt>
                                        </p:tgtEl>
                                        <p:attrNameLst>
                                          <p:attrName>style.visibility</p:attrName>
                                        </p:attrNameLst>
                                      </p:cBhvr>
                                      <p:to>
                                        <p:strVal val="visible"/>
                                      </p:to>
                                    </p:set>
                                    <p:animEffect filter="fade" transition="in">
                                      <p:cBhvr>
                                        <p:cTn dur="500"/>
                                        <p:tgtEl>
                                          <p:spTgt spid="774">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6" st="6"/>
                                            </p:txEl>
                                          </p:spTgt>
                                        </p:tgtEl>
                                        <p:attrNameLst>
                                          <p:attrName>style.visibility</p:attrName>
                                        </p:attrNameLst>
                                      </p:cBhvr>
                                      <p:to>
                                        <p:strVal val="visible"/>
                                      </p:to>
                                    </p:set>
                                    <p:animEffect filter="fade" transition="in">
                                      <p:cBhvr>
                                        <p:cTn dur="500"/>
                                        <p:tgtEl>
                                          <p:spTgt spid="774">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7" st="7"/>
                                            </p:txEl>
                                          </p:spTgt>
                                        </p:tgtEl>
                                        <p:attrNameLst>
                                          <p:attrName>style.visibility</p:attrName>
                                        </p:attrNameLst>
                                      </p:cBhvr>
                                      <p:to>
                                        <p:strVal val="visible"/>
                                      </p:to>
                                    </p:set>
                                    <p:animEffect filter="fade" transition="in">
                                      <p:cBhvr>
                                        <p:cTn dur="500"/>
                                        <p:tgtEl>
                                          <p:spTgt spid="774">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4">
                                            <p:txEl>
                                              <p:pRg end="8" st="8"/>
                                            </p:txEl>
                                          </p:spTgt>
                                        </p:tgtEl>
                                        <p:attrNameLst>
                                          <p:attrName>style.visibility</p:attrName>
                                        </p:attrNameLst>
                                      </p:cBhvr>
                                      <p:to>
                                        <p:strVal val="visible"/>
                                      </p:to>
                                    </p:set>
                                    <p:animEffect filter="fade" transition="in">
                                      <p:cBhvr>
                                        <p:cTn dur="500"/>
                                        <p:tgtEl>
                                          <p:spTgt spid="774">
                                            <p:txEl>
                                              <p:pRg end="8" st="8"/>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0" st="0"/>
                                            </p:txEl>
                                          </p:spTgt>
                                        </p:tgtEl>
                                        <p:attrNameLst>
                                          <p:attrName>style.visibility</p:attrName>
                                        </p:attrNameLst>
                                      </p:cBhvr>
                                      <p:to>
                                        <p:strVal val="visible"/>
                                      </p:to>
                                    </p:set>
                                    <p:animEffect filter="fade" transition="in">
                                      <p:cBhvr>
                                        <p:cTn dur="500"/>
                                        <p:tgtEl>
                                          <p:spTgt spid="775">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1" st="1"/>
                                            </p:txEl>
                                          </p:spTgt>
                                        </p:tgtEl>
                                        <p:attrNameLst>
                                          <p:attrName>style.visibility</p:attrName>
                                        </p:attrNameLst>
                                      </p:cBhvr>
                                      <p:to>
                                        <p:strVal val="visible"/>
                                      </p:to>
                                    </p:set>
                                    <p:animEffect filter="fade" transition="in">
                                      <p:cBhvr>
                                        <p:cTn dur="500"/>
                                        <p:tgtEl>
                                          <p:spTgt spid="775">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2" st="2"/>
                                            </p:txEl>
                                          </p:spTgt>
                                        </p:tgtEl>
                                        <p:attrNameLst>
                                          <p:attrName>style.visibility</p:attrName>
                                        </p:attrNameLst>
                                      </p:cBhvr>
                                      <p:to>
                                        <p:strVal val="visible"/>
                                      </p:to>
                                    </p:set>
                                    <p:animEffect filter="fade" transition="in">
                                      <p:cBhvr>
                                        <p:cTn dur="500"/>
                                        <p:tgtEl>
                                          <p:spTgt spid="775">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3" st="3"/>
                                            </p:txEl>
                                          </p:spTgt>
                                        </p:tgtEl>
                                        <p:attrNameLst>
                                          <p:attrName>style.visibility</p:attrName>
                                        </p:attrNameLst>
                                      </p:cBhvr>
                                      <p:to>
                                        <p:strVal val="visible"/>
                                      </p:to>
                                    </p:set>
                                    <p:animEffect filter="fade" transition="in">
                                      <p:cBhvr>
                                        <p:cTn dur="500"/>
                                        <p:tgtEl>
                                          <p:spTgt spid="775">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4" st="4"/>
                                            </p:txEl>
                                          </p:spTgt>
                                        </p:tgtEl>
                                        <p:attrNameLst>
                                          <p:attrName>style.visibility</p:attrName>
                                        </p:attrNameLst>
                                      </p:cBhvr>
                                      <p:to>
                                        <p:strVal val="visible"/>
                                      </p:to>
                                    </p:set>
                                    <p:animEffect filter="fade" transition="in">
                                      <p:cBhvr>
                                        <p:cTn dur="500"/>
                                        <p:tgtEl>
                                          <p:spTgt spid="775">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5" st="5"/>
                                            </p:txEl>
                                          </p:spTgt>
                                        </p:tgtEl>
                                        <p:attrNameLst>
                                          <p:attrName>style.visibility</p:attrName>
                                        </p:attrNameLst>
                                      </p:cBhvr>
                                      <p:to>
                                        <p:strVal val="visible"/>
                                      </p:to>
                                    </p:set>
                                    <p:animEffect filter="fade" transition="in">
                                      <p:cBhvr>
                                        <p:cTn dur="500"/>
                                        <p:tgtEl>
                                          <p:spTgt spid="775">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6" st="6"/>
                                            </p:txEl>
                                          </p:spTgt>
                                        </p:tgtEl>
                                        <p:attrNameLst>
                                          <p:attrName>style.visibility</p:attrName>
                                        </p:attrNameLst>
                                      </p:cBhvr>
                                      <p:to>
                                        <p:strVal val="visible"/>
                                      </p:to>
                                    </p:set>
                                    <p:animEffect filter="fade" transition="in">
                                      <p:cBhvr>
                                        <p:cTn dur="500"/>
                                        <p:tgtEl>
                                          <p:spTgt spid="775">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7" st="7"/>
                                            </p:txEl>
                                          </p:spTgt>
                                        </p:tgtEl>
                                        <p:attrNameLst>
                                          <p:attrName>style.visibility</p:attrName>
                                        </p:attrNameLst>
                                      </p:cBhvr>
                                      <p:to>
                                        <p:strVal val="visible"/>
                                      </p:to>
                                    </p:set>
                                    <p:animEffect filter="fade" transition="in">
                                      <p:cBhvr>
                                        <p:cTn dur="500"/>
                                        <p:tgtEl>
                                          <p:spTgt spid="775">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5">
                                            <p:txEl>
                                              <p:pRg end="8" st="8"/>
                                            </p:txEl>
                                          </p:spTgt>
                                        </p:tgtEl>
                                        <p:attrNameLst>
                                          <p:attrName>style.visibility</p:attrName>
                                        </p:attrNameLst>
                                      </p:cBhvr>
                                      <p:to>
                                        <p:strVal val="visible"/>
                                      </p:to>
                                    </p:set>
                                    <p:animEffect filter="fade" transition="in">
                                      <p:cBhvr>
                                        <p:cTn dur="500"/>
                                        <p:tgtEl>
                                          <p:spTgt spid="775">
                                            <p:txEl>
                                              <p:pRg end="8" st="8"/>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0" st="0"/>
                                            </p:txEl>
                                          </p:spTgt>
                                        </p:tgtEl>
                                        <p:attrNameLst>
                                          <p:attrName>style.visibility</p:attrName>
                                        </p:attrNameLst>
                                      </p:cBhvr>
                                      <p:to>
                                        <p:strVal val="visible"/>
                                      </p:to>
                                    </p:set>
                                    <p:animEffect filter="fade" transition="in">
                                      <p:cBhvr>
                                        <p:cTn dur="500"/>
                                        <p:tgtEl>
                                          <p:spTgt spid="776">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1" st="1"/>
                                            </p:txEl>
                                          </p:spTgt>
                                        </p:tgtEl>
                                        <p:attrNameLst>
                                          <p:attrName>style.visibility</p:attrName>
                                        </p:attrNameLst>
                                      </p:cBhvr>
                                      <p:to>
                                        <p:strVal val="visible"/>
                                      </p:to>
                                    </p:set>
                                    <p:animEffect filter="fade" transition="in">
                                      <p:cBhvr>
                                        <p:cTn dur="500"/>
                                        <p:tgtEl>
                                          <p:spTgt spid="776">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2" st="2"/>
                                            </p:txEl>
                                          </p:spTgt>
                                        </p:tgtEl>
                                        <p:attrNameLst>
                                          <p:attrName>style.visibility</p:attrName>
                                        </p:attrNameLst>
                                      </p:cBhvr>
                                      <p:to>
                                        <p:strVal val="visible"/>
                                      </p:to>
                                    </p:set>
                                    <p:animEffect filter="fade" transition="in">
                                      <p:cBhvr>
                                        <p:cTn dur="500"/>
                                        <p:tgtEl>
                                          <p:spTgt spid="776">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3" st="3"/>
                                            </p:txEl>
                                          </p:spTgt>
                                        </p:tgtEl>
                                        <p:attrNameLst>
                                          <p:attrName>style.visibility</p:attrName>
                                        </p:attrNameLst>
                                      </p:cBhvr>
                                      <p:to>
                                        <p:strVal val="visible"/>
                                      </p:to>
                                    </p:set>
                                    <p:animEffect filter="fade" transition="in">
                                      <p:cBhvr>
                                        <p:cTn dur="500"/>
                                        <p:tgtEl>
                                          <p:spTgt spid="776">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4" st="4"/>
                                            </p:txEl>
                                          </p:spTgt>
                                        </p:tgtEl>
                                        <p:attrNameLst>
                                          <p:attrName>style.visibility</p:attrName>
                                        </p:attrNameLst>
                                      </p:cBhvr>
                                      <p:to>
                                        <p:strVal val="visible"/>
                                      </p:to>
                                    </p:set>
                                    <p:animEffect filter="fade" transition="in">
                                      <p:cBhvr>
                                        <p:cTn dur="500"/>
                                        <p:tgtEl>
                                          <p:spTgt spid="776">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5" st="5"/>
                                            </p:txEl>
                                          </p:spTgt>
                                        </p:tgtEl>
                                        <p:attrNameLst>
                                          <p:attrName>style.visibility</p:attrName>
                                        </p:attrNameLst>
                                      </p:cBhvr>
                                      <p:to>
                                        <p:strVal val="visible"/>
                                      </p:to>
                                    </p:set>
                                    <p:animEffect filter="fade" transition="in">
                                      <p:cBhvr>
                                        <p:cTn dur="500"/>
                                        <p:tgtEl>
                                          <p:spTgt spid="776">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6" st="6"/>
                                            </p:txEl>
                                          </p:spTgt>
                                        </p:tgtEl>
                                        <p:attrNameLst>
                                          <p:attrName>style.visibility</p:attrName>
                                        </p:attrNameLst>
                                      </p:cBhvr>
                                      <p:to>
                                        <p:strVal val="visible"/>
                                      </p:to>
                                    </p:set>
                                    <p:animEffect filter="fade" transition="in">
                                      <p:cBhvr>
                                        <p:cTn dur="500"/>
                                        <p:tgtEl>
                                          <p:spTgt spid="776">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7" st="7"/>
                                            </p:txEl>
                                          </p:spTgt>
                                        </p:tgtEl>
                                        <p:attrNameLst>
                                          <p:attrName>style.visibility</p:attrName>
                                        </p:attrNameLst>
                                      </p:cBhvr>
                                      <p:to>
                                        <p:strVal val="visible"/>
                                      </p:to>
                                    </p:set>
                                    <p:animEffect filter="fade" transition="in">
                                      <p:cBhvr>
                                        <p:cTn dur="500"/>
                                        <p:tgtEl>
                                          <p:spTgt spid="776">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776">
                                            <p:txEl>
                                              <p:pRg end="8" st="8"/>
                                            </p:txEl>
                                          </p:spTgt>
                                        </p:tgtEl>
                                        <p:attrNameLst>
                                          <p:attrName>style.visibility</p:attrName>
                                        </p:attrNameLst>
                                      </p:cBhvr>
                                      <p:to>
                                        <p:strVal val="visible"/>
                                      </p:to>
                                    </p:set>
                                    <p:animEffect filter="fade" transition="in">
                                      <p:cBhvr>
                                        <p:cTn dur="500"/>
                                        <p:tgtEl>
                                          <p:spTgt spid="77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 type="blank">
  <p:cSld name="BLANK">
    <p:bg>
      <p:bgPr>
        <a:solidFill>
          <a:schemeClr val="lt2"/>
        </a:solidFill>
      </p:bgPr>
    </p:bg>
    <p:spTree>
      <p:nvGrpSpPr>
        <p:cNvPr id="780" name="Shape 780"/>
        <p:cNvGrpSpPr/>
        <p:nvPr/>
      </p:nvGrpSpPr>
      <p:grpSpPr>
        <a:xfrm>
          <a:off x="0" y="0"/>
          <a:ext cx="0" cy="0"/>
          <a:chOff x="0" y="0"/>
          <a:chExt cx="0" cy="0"/>
        </a:xfrm>
      </p:grpSpPr>
      <p:pic>
        <p:nvPicPr>
          <p:cNvPr id="781" name="Google Shape;781;p90"/>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Cover " showMasterSp="0">
  <p:cSld name="Light Cover ">
    <p:bg>
      <p:bgPr>
        <a:solidFill>
          <a:schemeClr val="lt2"/>
        </a:solidFill>
      </p:bgPr>
    </p:bg>
    <p:spTree>
      <p:nvGrpSpPr>
        <p:cNvPr id="782" name="Shape 782"/>
        <p:cNvGrpSpPr/>
        <p:nvPr/>
      </p:nvGrpSpPr>
      <p:grpSpPr>
        <a:xfrm>
          <a:off x="0" y="0"/>
          <a:ext cx="0" cy="0"/>
          <a:chOff x="0" y="0"/>
          <a:chExt cx="0" cy="0"/>
        </a:xfrm>
      </p:grpSpPr>
      <p:pic>
        <p:nvPicPr>
          <p:cNvPr id="783" name="Google Shape;783;p91"/>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784" name="Google Shape;784;p91"/>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785" name="Google Shape;785;p91"/>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786" name="Google Shape;786;p91"/>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787" name="Google Shape;787;p91"/>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788" name="Google Shape;788;p91"/>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pic>
        <p:nvPicPr>
          <p:cNvPr id="789" name="Google Shape;789;p91"/>
          <p:cNvPicPr preferRelativeResize="0"/>
          <p:nvPr/>
        </p:nvPicPr>
        <p:blipFill rotWithShape="1">
          <a:blip r:embed="rId2">
            <a:alphaModFix/>
          </a:blip>
          <a:srcRect b="0" l="0" r="0" t="0"/>
          <a:stretch/>
        </p:blipFill>
        <p:spPr>
          <a:xfrm>
            <a:off x="1" y="0"/>
            <a:ext cx="9144000" cy="190500"/>
          </a:xfrm>
          <a:prstGeom prst="rect">
            <a:avLst/>
          </a:prstGeom>
          <a:noFill/>
          <a:ln>
            <a:noFill/>
          </a:ln>
        </p:spPr>
      </p:pic>
      <p:pic>
        <p:nvPicPr>
          <p:cNvPr id="790" name="Google Shape;790;p91"/>
          <p:cNvPicPr preferRelativeResize="0"/>
          <p:nvPr/>
        </p:nvPicPr>
        <p:blipFill rotWithShape="1">
          <a:blip r:embed="rId3">
            <a:alphaModFix/>
          </a:blip>
          <a:srcRect b="0" l="0" r="0" t="0"/>
          <a:stretch/>
        </p:blipFill>
        <p:spPr>
          <a:xfrm>
            <a:off x="2914073" y="2354042"/>
            <a:ext cx="3315858" cy="43541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with picture border" showMasterSp="0">
  <p:cSld name="Light Title slide with picture border">
    <p:bg>
      <p:bgPr>
        <a:solidFill>
          <a:schemeClr val="lt2"/>
        </a:solidFill>
      </p:bgPr>
    </p:bg>
    <p:spTree>
      <p:nvGrpSpPr>
        <p:cNvPr id="791" name="Shape 791"/>
        <p:cNvGrpSpPr/>
        <p:nvPr/>
      </p:nvGrpSpPr>
      <p:grpSpPr>
        <a:xfrm>
          <a:off x="0" y="0"/>
          <a:ext cx="0" cy="0"/>
          <a:chOff x="0" y="0"/>
          <a:chExt cx="0" cy="0"/>
        </a:xfrm>
      </p:grpSpPr>
      <p:pic>
        <p:nvPicPr>
          <p:cNvPr id="792" name="Google Shape;792;p92"/>
          <p:cNvPicPr preferRelativeResize="0"/>
          <p:nvPr/>
        </p:nvPicPr>
        <p:blipFill rotWithShape="1">
          <a:blip r:embed="rId2">
            <a:alphaModFix/>
          </a:blip>
          <a:srcRect b="0" l="0" r="0" t="0"/>
          <a:stretch/>
        </p:blipFill>
        <p:spPr>
          <a:xfrm>
            <a:off x="3571" y="0"/>
            <a:ext cx="9136855"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793" name="Google Shape;793;p9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sp>
        <p:nvSpPr>
          <p:cNvPr id="794" name="Google Shape;794;p92"/>
          <p:cNvSpPr txBox="1"/>
          <p:nvPr>
            <p:ph idx="1" type="body"/>
          </p:nvPr>
        </p:nvSpPr>
        <p:spPr>
          <a:xfrm>
            <a:off x="790209" y="2919395"/>
            <a:ext cx="7554976" cy="1372635"/>
          </a:xfrm>
          <a:prstGeom prst="rect">
            <a:avLst/>
          </a:prstGeom>
          <a:noFill/>
          <a:ln>
            <a:noFill/>
          </a:ln>
        </p:spPr>
        <p:txBody>
          <a:bodyPr anchorCtr="0" anchor="t" bIns="34275" lIns="0" spcFirstLastPara="1" rIns="0" wrap="square" tIns="34275">
            <a:noAutofit/>
          </a:bodyPr>
          <a:lstStyle>
            <a:lvl1pPr indent="-228600" lvl="0" marL="457200" algn="l">
              <a:lnSpc>
                <a:spcPct val="87500"/>
              </a:lnSpc>
              <a:spcBef>
                <a:spcPts val="800"/>
              </a:spcBef>
              <a:spcAft>
                <a:spcPts val="0"/>
              </a:spcAft>
              <a:buClr>
                <a:srgbClr val="A87805"/>
              </a:buClr>
              <a:buSzPts val="1200"/>
              <a:buFont typeface="Georgia"/>
              <a:buNone/>
              <a:defRPr b="0" i="0" sz="1200">
                <a:solidFill>
                  <a:srgbClr val="A87805"/>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298450" lvl="4" marL="2286000" algn="l">
              <a:lnSpc>
                <a:spcPct val="90000"/>
              </a:lnSpc>
              <a:spcBef>
                <a:spcPts val="400"/>
              </a:spcBef>
              <a:spcAft>
                <a:spcPts val="0"/>
              </a:spcAft>
              <a:buClr>
                <a:schemeClr val="dk1"/>
              </a:buClr>
              <a:buSzPts val="11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5" name="Google Shape;795;p92"/>
          <p:cNvSpPr txBox="1"/>
          <p:nvPr>
            <p:ph type="title"/>
          </p:nvPr>
        </p:nvSpPr>
        <p:spPr>
          <a:xfrm>
            <a:off x="787926" y="1701147"/>
            <a:ext cx="7557258" cy="682486"/>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6" name="Google Shape;796;p92"/>
          <p:cNvSpPr txBox="1"/>
          <p:nvPr>
            <p:ph idx="2" type="body"/>
          </p:nvPr>
        </p:nvSpPr>
        <p:spPr>
          <a:xfrm>
            <a:off x="787926" y="2410726"/>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797" name="Google Shape;797;p92"/>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798" name="Google Shape;798;p9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799" name="Google Shape;799;p92"/>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800" name="Google Shape;800;p9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01" name="Google Shape;801;p92"/>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id="802" name="Google Shape;802;p92"/>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03" name="Google Shape;803;p92"/>
          <p:cNvPicPr preferRelativeResize="0"/>
          <p:nvPr/>
        </p:nvPicPr>
        <p:blipFill rotWithShape="1">
          <a:blip r:embed="rId5">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with border 2" showMasterSp="0">
  <p:cSld name="Light Title slide with border 2">
    <p:bg>
      <p:bgPr>
        <a:solidFill>
          <a:schemeClr val="lt2"/>
        </a:solidFill>
      </p:bgPr>
    </p:bg>
    <p:spTree>
      <p:nvGrpSpPr>
        <p:cNvPr id="804" name="Shape 804"/>
        <p:cNvGrpSpPr/>
        <p:nvPr/>
      </p:nvGrpSpPr>
      <p:grpSpPr>
        <a:xfrm>
          <a:off x="0" y="0"/>
          <a:ext cx="0" cy="0"/>
          <a:chOff x="0" y="0"/>
          <a:chExt cx="0" cy="0"/>
        </a:xfrm>
      </p:grpSpPr>
      <p:pic>
        <p:nvPicPr>
          <p:cNvPr descr="A picture containing table, elephant, clothing&#10;&#10;Description automatically generated" id="805" name="Google Shape;805;p93"/>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sp>
        <p:nvSpPr>
          <p:cNvPr id="806" name="Google Shape;806;p93"/>
          <p:cNvSpPr txBox="1"/>
          <p:nvPr>
            <p:ph type="title"/>
          </p:nvPr>
        </p:nvSpPr>
        <p:spPr>
          <a:xfrm>
            <a:off x="787926" y="2188694"/>
            <a:ext cx="7557258" cy="682486"/>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000"/>
              <a:buFont typeface="Georgia"/>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7" name="Google Shape;807;p93"/>
          <p:cNvSpPr txBox="1"/>
          <p:nvPr>
            <p:ph idx="1" type="body"/>
          </p:nvPr>
        </p:nvSpPr>
        <p:spPr>
          <a:xfrm>
            <a:off x="787926" y="2898273"/>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808" name="Google Shape;808;p93"/>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09" name="Google Shape;809;p93"/>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descr="A picture containing table, elephant, clothing&#10;&#10;Description automatically generated" id="810" name="Google Shape;810;p93"/>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811" name="Google Shape;811;p93"/>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12" name="Google Shape;812;p93"/>
          <p:cNvPicPr preferRelativeResize="0"/>
          <p:nvPr/>
        </p:nvPicPr>
        <p:blipFill rotWithShape="1">
          <a:blip r:embed="rId4">
            <a:alphaModFix/>
          </a:blip>
          <a:srcRect b="0" l="0" r="0" t="0"/>
          <a:stretch/>
        </p:blipFill>
        <p:spPr>
          <a:xfrm>
            <a:off x="8395034" y="4767263"/>
            <a:ext cx="377190" cy="377190"/>
          </a:xfrm>
          <a:prstGeom prst="rect">
            <a:avLst/>
          </a:prstGeom>
          <a:noFill/>
          <a:ln>
            <a:noFill/>
          </a:ln>
        </p:spPr>
      </p:pic>
      <p:pic>
        <p:nvPicPr>
          <p:cNvPr descr="A picture containing table, elephant, clothing&#10;&#10;Description automatically generated" id="813" name="Google Shape;813;p93"/>
          <p:cNvPicPr preferRelativeResize="0"/>
          <p:nvPr/>
        </p:nvPicPr>
        <p:blipFill rotWithShape="1">
          <a:blip r:embed="rId2">
            <a:alphaModFix/>
          </a:blip>
          <a:srcRect b="0" l="0" r="0" t="0"/>
          <a:stretch/>
        </p:blipFill>
        <p:spPr>
          <a:xfrm>
            <a:off x="-1" y="0"/>
            <a:ext cx="9144000" cy="5143500"/>
          </a:xfrm>
          <a:custGeom>
            <a:rect b="b" l="l" r="r" t="t"/>
            <a:pathLst>
              <a:path extrusionOk="0" h="6858000" w="12192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a:noFill/>
          <a:ln>
            <a:noFill/>
          </a:ln>
        </p:spPr>
      </p:pic>
      <p:pic>
        <p:nvPicPr>
          <p:cNvPr id="814" name="Google Shape;814;p93"/>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15" name="Google Shape;815;p93"/>
          <p:cNvPicPr preferRelativeResize="0"/>
          <p:nvPr/>
        </p:nvPicPr>
        <p:blipFill rotWithShape="1">
          <a:blip r:embed="rId5">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ght Title slide 2" showMasterSp="0">
  <p:cSld name="Light Title slide 2">
    <p:bg>
      <p:bgPr>
        <a:solidFill>
          <a:schemeClr val="lt2"/>
        </a:solidFill>
      </p:bgPr>
    </p:bg>
    <p:spTree>
      <p:nvGrpSpPr>
        <p:cNvPr id="816" name="Shape 816"/>
        <p:cNvGrpSpPr/>
        <p:nvPr/>
      </p:nvGrpSpPr>
      <p:grpSpPr>
        <a:xfrm>
          <a:off x="0" y="0"/>
          <a:ext cx="0" cy="0"/>
          <a:chOff x="0" y="0"/>
          <a:chExt cx="0" cy="0"/>
        </a:xfrm>
      </p:grpSpPr>
      <p:pic>
        <p:nvPicPr>
          <p:cNvPr descr="A picture containing music, black&#10;&#10;Description automatically generated" id="817" name="Google Shape;817;p94"/>
          <p:cNvPicPr preferRelativeResize="0"/>
          <p:nvPr/>
        </p:nvPicPr>
        <p:blipFill rotWithShape="1">
          <a:blip r:embed="rId2">
            <a:alphaModFix amt="15000"/>
          </a:blip>
          <a:srcRect b="27845" l="14004" r="0" t="0"/>
          <a:stretch/>
        </p:blipFill>
        <p:spPr>
          <a:xfrm>
            <a:off x="-1" y="4250696"/>
            <a:ext cx="2855294" cy="892805"/>
          </a:xfrm>
          <a:prstGeom prst="rect">
            <a:avLst/>
          </a:prstGeom>
          <a:noFill/>
          <a:ln>
            <a:noFill/>
          </a:ln>
        </p:spPr>
      </p:pic>
      <p:pic>
        <p:nvPicPr>
          <p:cNvPr descr="A picture containing music, black&#10;&#10;Description automatically generated" id="818" name="Google Shape;818;p94"/>
          <p:cNvPicPr preferRelativeResize="0"/>
          <p:nvPr/>
        </p:nvPicPr>
        <p:blipFill rotWithShape="1">
          <a:blip r:embed="rId2">
            <a:alphaModFix amt="15000"/>
          </a:blip>
          <a:srcRect b="27845" l="14004" r="0" t="0"/>
          <a:stretch/>
        </p:blipFill>
        <p:spPr>
          <a:xfrm>
            <a:off x="-1" y="4250696"/>
            <a:ext cx="2855294" cy="892805"/>
          </a:xfrm>
          <a:prstGeom prst="rect">
            <a:avLst/>
          </a:prstGeom>
          <a:noFill/>
          <a:ln>
            <a:noFill/>
          </a:ln>
        </p:spPr>
      </p:pic>
      <p:sp>
        <p:nvSpPr>
          <p:cNvPr id="819" name="Google Shape;819;p94"/>
          <p:cNvSpPr txBox="1"/>
          <p:nvPr>
            <p:ph type="title"/>
          </p:nvPr>
        </p:nvSpPr>
        <p:spPr>
          <a:xfrm>
            <a:off x="787926" y="2188694"/>
            <a:ext cx="7557258" cy="682486"/>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000"/>
              <a:buFont typeface="Georgia"/>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0" name="Google Shape;820;p94"/>
          <p:cNvSpPr txBox="1"/>
          <p:nvPr>
            <p:ph idx="1" type="body"/>
          </p:nvPr>
        </p:nvSpPr>
        <p:spPr>
          <a:xfrm>
            <a:off x="787926" y="2898273"/>
            <a:ext cx="7557258" cy="312055"/>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0"/>
              </a:spcBef>
              <a:spcAft>
                <a:spcPts val="0"/>
              </a:spcAft>
              <a:buClr>
                <a:schemeClr val="dk1"/>
              </a:buClr>
              <a:buSzPts val="1800"/>
              <a:buNone/>
              <a:defRPr b="1" i="0" sz="1800">
                <a:latin typeface="Arial"/>
                <a:ea typeface="Arial"/>
                <a:cs typeface="Arial"/>
                <a:sym typeface="Arial"/>
              </a:defRPr>
            </a:lvl1pPr>
            <a:lvl2pPr indent="-228600" lvl="1" marL="914400" algn="l">
              <a:lnSpc>
                <a:spcPct val="90000"/>
              </a:lnSpc>
              <a:spcBef>
                <a:spcPts val="0"/>
              </a:spcBef>
              <a:spcAft>
                <a:spcPts val="0"/>
              </a:spcAft>
              <a:buClr>
                <a:schemeClr val="dk1"/>
              </a:buClr>
              <a:buSzPts val="1800"/>
              <a:buNone/>
              <a:defRPr sz="1800"/>
            </a:lvl2pPr>
            <a:lvl3pPr indent="-228600" lvl="2" marL="1371600" algn="l">
              <a:lnSpc>
                <a:spcPct val="90000"/>
              </a:lnSpc>
              <a:spcBef>
                <a:spcPts val="0"/>
              </a:spcBef>
              <a:spcAft>
                <a:spcPts val="0"/>
              </a:spcAft>
              <a:buClr>
                <a:schemeClr val="dk1"/>
              </a:buClr>
              <a:buSzPts val="1800"/>
              <a:buNone/>
              <a:defRPr sz="1800"/>
            </a:lvl3pPr>
            <a:lvl4pPr indent="-228600" lvl="3" marL="1828800" algn="l">
              <a:lnSpc>
                <a:spcPct val="90000"/>
              </a:lnSpc>
              <a:spcBef>
                <a:spcPts val="0"/>
              </a:spcBef>
              <a:spcAft>
                <a:spcPts val="0"/>
              </a:spcAft>
              <a:buClr>
                <a:schemeClr val="dk1"/>
              </a:buClr>
              <a:buSzPts val="1800"/>
              <a:buNone/>
              <a:defRPr sz="1800"/>
            </a:lvl4pPr>
            <a:lvl5pPr indent="-228600" lvl="4" marL="2286000" algn="l">
              <a:lnSpc>
                <a:spcPct val="90000"/>
              </a:lnSpc>
              <a:spcBef>
                <a:spcPts val="0"/>
              </a:spcBef>
              <a:spcAft>
                <a:spcPts val="0"/>
              </a:spcAft>
              <a:buClr>
                <a:schemeClr val="dk1"/>
              </a:buClr>
              <a:buSzPts val="1800"/>
              <a:buNone/>
              <a:defRPr sz="1800"/>
            </a:lvl5pPr>
            <a:lvl6pPr indent="-228600" lvl="5" marL="2743200" algn="l">
              <a:lnSpc>
                <a:spcPct val="90000"/>
              </a:lnSpc>
              <a:spcBef>
                <a:spcPts val="0"/>
              </a:spcBef>
              <a:spcAft>
                <a:spcPts val="0"/>
              </a:spcAft>
              <a:buClr>
                <a:schemeClr val="dk1"/>
              </a:buClr>
              <a:buSzPts val="1800"/>
              <a:buNone/>
              <a:defRPr sz="1800"/>
            </a:lvl6pPr>
            <a:lvl7pPr indent="-228600" lvl="6" marL="3200400" algn="l">
              <a:lnSpc>
                <a:spcPct val="90000"/>
              </a:lnSpc>
              <a:spcBef>
                <a:spcPts val="0"/>
              </a:spcBef>
              <a:spcAft>
                <a:spcPts val="0"/>
              </a:spcAft>
              <a:buClr>
                <a:schemeClr val="dk1"/>
              </a:buClr>
              <a:buSzPts val="1800"/>
              <a:buNone/>
              <a:defRPr sz="1800"/>
            </a:lvl7pPr>
            <a:lvl8pPr indent="-228600" lvl="7" marL="3657600" algn="l">
              <a:lnSpc>
                <a:spcPct val="90000"/>
              </a:lnSpc>
              <a:spcBef>
                <a:spcPts val="0"/>
              </a:spcBef>
              <a:spcAft>
                <a:spcPts val="0"/>
              </a:spcAft>
              <a:buClr>
                <a:schemeClr val="dk1"/>
              </a:buClr>
              <a:buSzPts val="1800"/>
              <a:buNone/>
              <a:defRPr sz="1800"/>
            </a:lvl8pPr>
            <a:lvl9pPr indent="-228600" lvl="8" marL="4114800" algn="l">
              <a:lnSpc>
                <a:spcPct val="90000"/>
              </a:lnSpc>
              <a:spcBef>
                <a:spcPts val="0"/>
              </a:spcBef>
              <a:spcAft>
                <a:spcPts val="0"/>
              </a:spcAft>
              <a:buClr>
                <a:schemeClr val="dk1"/>
              </a:buClr>
              <a:buSzPts val="1800"/>
              <a:buNone/>
              <a:defRPr sz="1800"/>
            </a:lvl9pPr>
          </a:lstStyle>
          <a:p/>
        </p:txBody>
      </p:sp>
      <p:pic>
        <p:nvPicPr>
          <p:cNvPr id="821" name="Google Shape;821;p94"/>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22" name="Google Shape;822;p94"/>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23" name="Google Shape;823;p94"/>
          <p:cNvPicPr preferRelativeResize="0"/>
          <p:nvPr/>
        </p:nvPicPr>
        <p:blipFill rotWithShape="1">
          <a:blip r:embed="rId3">
            <a:alphaModFix/>
          </a:blip>
          <a:srcRect b="0" l="0" r="0" t="0"/>
          <a:stretch/>
        </p:blipFill>
        <p:spPr>
          <a:xfrm>
            <a:off x="798628" y="785306"/>
            <a:ext cx="994101" cy="130538"/>
          </a:xfrm>
          <a:prstGeom prst="rect">
            <a:avLst/>
          </a:prstGeom>
          <a:noFill/>
          <a:ln>
            <a:noFill/>
          </a:ln>
        </p:spPr>
      </p:pic>
      <p:pic>
        <p:nvPicPr>
          <p:cNvPr id="824" name="Google Shape;824;p94"/>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ight Metric" showMasterSp="0">
  <p:cSld name="1_Light Metric">
    <p:bg>
      <p:bgPr>
        <a:solidFill>
          <a:schemeClr val="lt2">
            <a:alpha val="92549"/>
          </a:schemeClr>
        </a:solidFill>
      </p:bgPr>
    </p:bg>
    <p:spTree>
      <p:nvGrpSpPr>
        <p:cNvPr id="825" name="Shape 825"/>
        <p:cNvGrpSpPr/>
        <p:nvPr/>
      </p:nvGrpSpPr>
      <p:grpSpPr>
        <a:xfrm>
          <a:off x="0" y="0"/>
          <a:ext cx="0" cy="0"/>
          <a:chOff x="0" y="0"/>
          <a:chExt cx="0" cy="0"/>
        </a:xfrm>
      </p:grpSpPr>
      <p:sp>
        <p:nvSpPr>
          <p:cNvPr id="826" name="Google Shape;826;p95"/>
          <p:cNvSpPr/>
          <p:nvPr/>
        </p:nvSpPr>
        <p:spPr>
          <a:xfrm>
            <a:off x="280577" y="1521232"/>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827" name="Google Shape;827;p95"/>
          <p:cNvSpPr txBox="1"/>
          <p:nvPr>
            <p:ph idx="1" type="body"/>
          </p:nvPr>
        </p:nvSpPr>
        <p:spPr>
          <a:xfrm>
            <a:off x="280577" y="1877638"/>
            <a:ext cx="4067395" cy="2676335"/>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800"/>
              </a:spcBef>
              <a:spcAft>
                <a:spcPts val="0"/>
              </a:spcAft>
              <a:buClr>
                <a:schemeClr val="dk1"/>
              </a:buClr>
              <a:buSzPts val="1300"/>
              <a:buFont typeface="Noto Sans Symbols"/>
              <a:buChar char="▪"/>
              <a:defRPr b="0" i="0" sz="1300">
                <a:latin typeface="Arial"/>
                <a:ea typeface="Arial"/>
                <a:cs typeface="Arial"/>
                <a:sym typeface="Arial"/>
              </a:defRPr>
            </a:lvl1pPr>
            <a:lvl2pPr indent="-304800" lvl="1" marL="914400" algn="l">
              <a:lnSpc>
                <a:spcPct val="100000"/>
              </a:lnSpc>
              <a:spcBef>
                <a:spcPts val="400"/>
              </a:spcBef>
              <a:spcAft>
                <a:spcPts val="0"/>
              </a:spcAft>
              <a:buClr>
                <a:schemeClr val="dk1"/>
              </a:buClr>
              <a:buSzPts val="1200"/>
              <a:buFont typeface="Arial"/>
              <a:buChar char="•"/>
              <a:defRPr sz="1200"/>
            </a:lvl2pPr>
            <a:lvl3pPr indent="-304800" lvl="2" marL="1371600" algn="l">
              <a:lnSpc>
                <a:spcPct val="100000"/>
              </a:lnSpc>
              <a:spcBef>
                <a:spcPts val="400"/>
              </a:spcBef>
              <a:spcAft>
                <a:spcPts val="0"/>
              </a:spcAft>
              <a:buClr>
                <a:schemeClr val="dk1"/>
              </a:buClr>
              <a:buSzPts val="1200"/>
              <a:buFont typeface="NTR"/>
              <a:buChar char="–"/>
              <a:defRPr sz="1200"/>
            </a:lvl3pPr>
            <a:lvl4pPr indent="-304800" lvl="3" marL="1828800" algn="l">
              <a:lnSpc>
                <a:spcPct val="100000"/>
              </a:lnSpc>
              <a:spcBef>
                <a:spcPts val="400"/>
              </a:spcBef>
              <a:spcAft>
                <a:spcPts val="0"/>
              </a:spcAft>
              <a:buClr>
                <a:schemeClr val="dk1"/>
              </a:buClr>
              <a:buSzPts val="1200"/>
              <a:buFont typeface="Arial"/>
              <a:buChar char="•"/>
              <a:defRPr sz="1200"/>
            </a:lvl4pPr>
            <a:lvl5pPr indent="-304800" lvl="4" marL="2286000" algn="l">
              <a:lnSpc>
                <a:spcPct val="100000"/>
              </a:lnSpc>
              <a:spcBef>
                <a:spcPts val="4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8" name="Google Shape;828;p95"/>
          <p:cNvSpPr txBox="1"/>
          <p:nvPr>
            <p:ph idx="2" type="body"/>
          </p:nvPr>
        </p:nvSpPr>
        <p:spPr>
          <a:xfrm>
            <a:off x="280577" y="499138"/>
            <a:ext cx="4067395" cy="693123"/>
          </a:xfrm>
          <a:prstGeom prst="rect">
            <a:avLst/>
          </a:prstGeom>
          <a:noFill/>
          <a:ln>
            <a:noFill/>
          </a:ln>
        </p:spPr>
        <p:txBody>
          <a:bodyPr anchorCtr="0" anchor="b" bIns="34275" lIns="68575" spcFirstLastPara="1" rIns="68575" wrap="square" tIns="68575">
            <a:noAutofit/>
          </a:bodyPr>
          <a:lstStyle>
            <a:lvl1pPr indent="-228600" lvl="0" marL="457200" algn="l">
              <a:lnSpc>
                <a:spcPct val="90000"/>
              </a:lnSpc>
              <a:spcBef>
                <a:spcPts val="800"/>
              </a:spcBef>
              <a:spcAft>
                <a:spcPts val="0"/>
              </a:spcAft>
              <a:buClr>
                <a:schemeClr val="dk1"/>
              </a:buClr>
              <a:buSzPts val="2100"/>
              <a:buNone/>
              <a:defRPr b="1" i="0" sz="21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9" name="Google Shape;829;p95"/>
          <p:cNvSpPr/>
          <p:nvPr>
            <p:ph idx="3" type="pic"/>
          </p:nvPr>
        </p:nvSpPr>
        <p:spPr>
          <a:xfrm>
            <a:off x="7582535" y="284170"/>
            <a:ext cx="1371600" cy="548640"/>
          </a:xfrm>
          <a:prstGeom prst="rect">
            <a:avLst/>
          </a:prstGeom>
          <a:solidFill>
            <a:schemeClr val="lt1">
              <a:alpha val="84705"/>
            </a:schemeClr>
          </a:solid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1300"/>
              <a:buFont typeface="Arial"/>
              <a:buNone/>
              <a:defRPr b="1" i="0" sz="13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30" name="Google Shape;830;p95"/>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31" name="Google Shape;831;p95"/>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832" name="Google Shape;832;p95"/>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27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OCI Section Divider 2" showMasterSp="0">
  <p:cSld name="4_OCI Section Divider 2">
    <p:bg>
      <p:bgPr>
        <a:solidFill>
          <a:schemeClr val="lt2">
            <a:alpha val="92549"/>
          </a:schemeClr>
        </a:solidFill>
      </p:bgPr>
    </p:bg>
    <p:spTree>
      <p:nvGrpSpPr>
        <p:cNvPr id="833" name="Shape 833"/>
        <p:cNvGrpSpPr/>
        <p:nvPr/>
      </p:nvGrpSpPr>
      <p:grpSpPr>
        <a:xfrm>
          <a:off x="0" y="0"/>
          <a:ext cx="0" cy="0"/>
          <a:chOff x="0" y="0"/>
          <a:chExt cx="0" cy="0"/>
        </a:xfrm>
      </p:grpSpPr>
      <p:sp>
        <p:nvSpPr>
          <p:cNvPr id="834" name="Google Shape;834;p96"/>
          <p:cNvSpPr/>
          <p:nvPr/>
        </p:nvSpPr>
        <p:spPr>
          <a:xfrm>
            <a:off x="1" y="190500"/>
            <a:ext cx="9144000" cy="4953000"/>
          </a:xfrm>
          <a:prstGeom prst="rect">
            <a:avLst/>
          </a:prstGeom>
          <a:solidFill>
            <a:srgbClr val="18161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pic>
        <p:nvPicPr>
          <p:cNvPr descr="A close up of an animal&#10;&#10;Description automatically generated" id="835" name="Google Shape;835;p96"/>
          <p:cNvPicPr preferRelativeResize="0"/>
          <p:nvPr/>
        </p:nvPicPr>
        <p:blipFill rotWithShape="1">
          <a:blip r:embed="rId2">
            <a:alphaModFix amt="20000"/>
          </a:blip>
          <a:srcRect b="25625" l="0" r="29573" t="0"/>
          <a:stretch/>
        </p:blipFill>
        <p:spPr>
          <a:xfrm>
            <a:off x="5391364" y="3632624"/>
            <a:ext cx="3752637" cy="1510876"/>
          </a:xfrm>
          <a:prstGeom prst="rect">
            <a:avLst/>
          </a:prstGeom>
          <a:noFill/>
          <a:ln>
            <a:noFill/>
          </a:ln>
        </p:spPr>
      </p:pic>
      <p:pic>
        <p:nvPicPr>
          <p:cNvPr id="836" name="Google Shape;836;p96"/>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37" name="Google Shape;837;p96"/>
          <p:cNvSpPr txBox="1"/>
          <p:nvPr>
            <p:ph idx="1" type="body"/>
          </p:nvPr>
        </p:nvSpPr>
        <p:spPr>
          <a:xfrm>
            <a:off x="576073" y="2400300"/>
            <a:ext cx="4343681" cy="2089547"/>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rgbClr val="DFD5CA"/>
              </a:buClr>
              <a:buSzPts val="1500"/>
              <a:buNone/>
              <a:defRPr b="0" i="0" sz="1500">
                <a:solidFill>
                  <a:srgbClr val="DFD5CA"/>
                </a:solidFill>
                <a:latin typeface="Arial"/>
                <a:ea typeface="Arial"/>
                <a:cs typeface="Arial"/>
                <a:sym typeface="Arial"/>
              </a:defRPr>
            </a:lvl1pPr>
            <a:lvl2pPr indent="-228600" lvl="1" marL="914400" algn="l">
              <a:lnSpc>
                <a:spcPct val="90000"/>
              </a:lnSpc>
              <a:spcBef>
                <a:spcPts val="400"/>
              </a:spcBef>
              <a:spcAft>
                <a:spcPts val="0"/>
              </a:spcAft>
              <a:buClr>
                <a:srgbClr val="8D8C8B"/>
              </a:buClr>
              <a:buSzPts val="1500"/>
              <a:buNone/>
              <a:defRPr sz="1500">
                <a:solidFill>
                  <a:srgbClr val="8D8C8B"/>
                </a:solidFill>
              </a:defRPr>
            </a:lvl2pPr>
            <a:lvl3pPr indent="-228600" lvl="2" marL="1371600" algn="l">
              <a:lnSpc>
                <a:spcPct val="90000"/>
              </a:lnSpc>
              <a:spcBef>
                <a:spcPts val="400"/>
              </a:spcBef>
              <a:spcAft>
                <a:spcPts val="0"/>
              </a:spcAft>
              <a:buClr>
                <a:srgbClr val="8D8C8B"/>
              </a:buClr>
              <a:buSzPts val="1300"/>
              <a:buNone/>
              <a:defRPr sz="1300">
                <a:solidFill>
                  <a:srgbClr val="8D8C8B"/>
                </a:solidFill>
              </a:defRPr>
            </a:lvl3pPr>
            <a:lvl4pPr indent="-228600" lvl="3" marL="1828800" algn="l">
              <a:lnSpc>
                <a:spcPct val="90000"/>
              </a:lnSpc>
              <a:spcBef>
                <a:spcPts val="400"/>
              </a:spcBef>
              <a:spcAft>
                <a:spcPts val="0"/>
              </a:spcAft>
              <a:buClr>
                <a:srgbClr val="8D8C8B"/>
              </a:buClr>
              <a:buSzPts val="1200"/>
              <a:buNone/>
              <a:defRPr sz="1200">
                <a:solidFill>
                  <a:srgbClr val="8D8C8B"/>
                </a:solidFill>
              </a:defRPr>
            </a:lvl4pPr>
            <a:lvl5pPr indent="-228600" lvl="4" marL="2286000" algn="l">
              <a:lnSpc>
                <a:spcPct val="90000"/>
              </a:lnSpc>
              <a:spcBef>
                <a:spcPts val="400"/>
              </a:spcBef>
              <a:spcAft>
                <a:spcPts val="0"/>
              </a:spcAft>
              <a:buClr>
                <a:srgbClr val="8D8C8B"/>
              </a:buClr>
              <a:buSzPts val="1200"/>
              <a:buNone/>
              <a:defRPr sz="1200">
                <a:solidFill>
                  <a:srgbClr val="8D8C8B"/>
                </a:solidFill>
              </a:defRPr>
            </a:lvl5pPr>
            <a:lvl6pPr indent="-228600" lvl="5" marL="2743200" algn="l">
              <a:lnSpc>
                <a:spcPct val="90000"/>
              </a:lnSpc>
              <a:spcBef>
                <a:spcPts val="400"/>
              </a:spcBef>
              <a:spcAft>
                <a:spcPts val="0"/>
              </a:spcAft>
              <a:buClr>
                <a:srgbClr val="8D8C8B"/>
              </a:buClr>
              <a:buSzPts val="1200"/>
              <a:buNone/>
              <a:defRPr sz="1200">
                <a:solidFill>
                  <a:srgbClr val="8D8C8B"/>
                </a:solidFill>
              </a:defRPr>
            </a:lvl6pPr>
            <a:lvl7pPr indent="-228600" lvl="6" marL="3200400" algn="l">
              <a:lnSpc>
                <a:spcPct val="90000"/>
              </a:lnSpc>
              <a:spcBef>
                <a:spcPts val="400"/>
              </a:spcBef>
              <a:spcAft>
                <a:spcPts val="0"/>
              </a:spcAft>
              <a:buClr>
                <a:srgbClr val="8D8C8B"/>
              </a:buClr>
              <a:buSzPts val="1200"/>
              <a:buNone/>
              <a:defRPr sz="1200">
                <a:solidFill>
                  <a:srgbClr val="8D8C8B"/>
                </a:solidFill>
              </a:defRPr>
            </a:lvl7pPr>
            <a:lvl8pPr indent="-228600" lvl="7" marL="3657600" algn="l">
              <a:lnSpc>
                <a:spcPct val="90000"/>
              </a:lnSpc>
              <a:spcBef>
                <a:spcPts val="400"/>
              </a:spcBef>
              <a:spcAft>
                <a:spcPts val="0"/>
              </a:spcAft>
              <a:buClr>
                <a:srgbClr val="8D8C8B"/>
              </a:buClr>
              <a:buSzPts val="1200"/>
              <a:buNone/>
              <a:defRPr sz="1200">
                <a:solidFill>
                  <a:srgbClr val="8D8C8B"/>
                </a:solidFill>
              </a:defRPr>
            </a:lvl8pPr>
            <a:lvl9pPr indent="-228600" lvl="8" marL="4114800" algn="l">
              <a:lnSpc>
                <a:spcPct val="90000"/>
              </a:lnSpc>
              <a:spcBef>
                <a:spcPts val="400"/>
              </a:spcBef>
              <a:spcAft>
                <a:spcPts val="0"/>
              </a:spcAft>
              <a:buClr>
                <a:srgbClr val="8D8C8B"/>
              </a:buClr>
              <a:buSzPts val="1200"/>
              <a:buNone/>
              <a:defRPr sz="1200">
                <a:solidFill>
                  <a:srgbClr val="8D8C8B"/>
                </a:solidFill>
              </a:defRPr>
            </a:lvl9pPr>
          </a:lstStyle>
          <a:p/>
        </p:txBody>
      </p:sp>
      <p:pic>
        <p:nvPicPr>
          <p:cNvPr descr="A picture containing music, black&#10;&#10;Description automatically generated" id="838" name="Google Shape;838;p96"/>
          <p:cNvPicPr preferRelativeResize="0"/>
          <p:nvPr/>
        </p:nvPicPr>
        <p:blipFill rotWithShape="1">
          <a:blip r:embed="rId4">
            <a:alphaModFix amt="40000"/>
          </a:blip>
          <a:srcRect b="0" l="0" r="0" t="0"/>
          <a:stretch/>
        </p:blipFill>
        <p:spPr>
          <a:xfrm>
            <a:off x="3682548" y="1605620"/>
            <a:ext cx="2474411" cy="922105"/>
          </a:xfrm>
          <a:prstGeom prst="rect">
            <a:avLst/>
          </a:prstGeom>
          <a:noFill/>
          <a:ln>
            <a:noFill/>
          </a:ln>
        </p:spPr>
      </p:pic>
      <p:pic>
        <p:nvPicPr>
          <p:cNvPr id="839" name="Google Shape;839;p96"/>
          <p:cNvPicPr preferRelativeResize="0"/>
          <p:nvPr/>
        </p:nvPicPr>
        <p:blipFill rotWithShape="1">
          <a:blip r:embed="rId5">
            <a:alphaModFix/>
          </a:blip>
          <a:srcRect b="0" l="0" r="0" t="0"/>
          <a:stretch/>
        </p:blipFill>
        <p:spPr>
          <a:xfrm>
            <a:off x="511759" y="642803"/>
            <a:ext cx="2523011" cy="748298"/>
          </a:xfrm>
          <a:prstGeom prst="rect">
            <a:avLst/>
          </a:prstGeom>
          <a:noFill/>
          <a:ln>
            <a:noFill/>
          </a:ln>
        </p:spPr>
      </p:pic>
      <p:pic>
        <p:nvPicPr>
          <p:cNvPr id="840" name="Google Shape;840;p96"/>
          <p:cNvPicPr preferRelativeResize="0"/>
          <p:nvPr/>
        </p:nvPicPr>
        <p:blipFill rotWithShape="1">
          <a:blip r:embed="rId6">
            <a:alphaModFix/>
          </a:blip>
          <a:srcRect b="0" l="0" r="0" t="0"/>
          <a:stretch/>
        </p:blipFill>
        <p:spPr>
          <a:xfrm>
            <a:off x="8397221" y="4767263"/>
            <a:ext cx="377288" cy="377190"/>
          </a:xfrm>
          <a:prstGeom prst="rect">
            <a:avLst/>
          </a:prstGeom>
          <a:noFill/>
          <a:ln>
            <a:noFill/>
          </a:ln>
        </p:spPr>
      </p:pic>
      <p:sp>
        <p:nvSpPr>
          <p:cNvPr id="841" name="Google Shape;841;p96"/>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42" name="Google Shape;842;p96"/>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835"/>
                                        </p:tgtEl>
                                        <p:attrNameLst>
                                          <p:attrName>style.visibility</p:attrName>
                                        </p:attrNameLst>
                                      </p:cBhvr>
                                      <p:to>
                                        <p:strVal val="visible"/>
                                      </p:to>
                                    </p:set>
                                    <p:anim calcmode="lin" valueType="num">
                                      <p:cBhvr additive="base">
                                        <p:cTn dur="500"/>
                                        <p:tgtEl>
                                          <p:spTgt spid="83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OCI Section Divider 4 Partner" showMasterSp="0">
  <p:cSld name="3_OCI Section Divider 4 Partner">
    <p:spTree>
      <p:nvGrpSpPr>
        <p:cNvPr id="843" name="Shape 843"/>
        <p:cNvGrpSpPr/>
        <p:nvPr/>
      </p:nvGrpSpPr>
      <p:grpSpPr>
        <a:xfrm>
          <a:off x="0" y="0"/>
          <a:ext cx="0" cy="0"/>
          <a:chOff x="0" y="0"/>
          <a:chExt cx="0" cy="0"/>
        </a:xfrm>
      </p:grpSpPr>
      <p:sp>
        <p:nvSpPr>
          <p:cNvPr id="844" name="Google Shape;844;p97"/>
          <p:cNvSpPr/>
          <p:nvPr/>
        </p:nvSpPr>
        <p:spPr>
          <a:xfrm>
            <a:off x="1" y="182617"/>
            <a:ext cx="9144000" cy="4953000"/>
          </a:xfrm>
          <a:prstGeom prst="rect">
            <a:avLst/>
          </a:prstGeom>
          <a:solidFill>
            <a:srgbClr val="18161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pic>
        <p:nvPicPr>
          <p:cNvPr descr="A close up of an animal&#10;&#10;Description automatically generated" id="845" name="Google Shape;845;p97"/>
          <p:cNvPicPr preferRelativeResize="0"/>
          <p:nvPr/>
        </p:nvPicPr>
        <p:blipFill rotWithShape="1">
          <a:blip r:embed="rId2">
            <a:alphaModFix amt="20000"/>
          </a:blip>
          <a:srcRect b="-8552" l="-1800" r="15376" t="-4345"/>
          <a:stretch/>
        </p:blipFill>
        <p:spPr>
          <a:xfrm>
            <a:off x="5851303" y="307257"/>
            <a:ext cx="3292697" cy="1639880"/>
          </a:xfrm>
          <a:prstGeom prst="rect">
            <a:avLst/>
          </a:prstGeom>
          <a:noFill/>
          <a:ln>
            <a:noFill/>
          </a:ln>
        </p:spPr>
      </p:pic>
      <p:pic>
        <p:nvPicPr>
          <p:cNvPr id="846" name="Google Shape;846;p97"/>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47" name="Google Shape;847;p97"/>
          <p:cNvSpPr txBox="1"/>
          <p:nvPr>
            <p:ph idx="1" type="body"/>
          </p:nvPr>
        </p:nvSpPr>
        <p:spPr>
          <a:xfrm>
            <a:off x="576072" y="2782230"/>
            <a:ext cx="5722091" cy="433149"/>
          </a:xfrm>
          <a:prstGeom prst="rect">
            <a:avLst/>
          </a:prstGeom>
          <a:noFill/>
          <a:ln>
            <a:noFill/>
          </a:ln>
        </p:spPr>
        <p:txBody>
          <a:bodyPr anchorCtr="0" anchor="t" bIns="34275" lIns="0" spcFirstLastPara="1" rIns="0" wrap="square" tIns="34275">
            <a:noAutofit/>
          </a:bodyPr>
          <a:lstStyle>
            <a:lvl1pPr indent="-228600" lvl="0" marL="457200" algn="l">
              <a:lnSpc>
                <a:spcPct val="100000"/>
              </a:lnSpc>
              <a:spcBef>
                <a:spcPts val="0"/>
              </a:spcBef>
              <a:spcAft>
                <a:spcPts val="0"/>
              </a:spcAft>
              <a:buClr>
                <a:srgbClr val="DFD5CA"/>
              </a:buClr>
              <a:buSzPts val="1500"/>
              <a:buNone/>
              <a:defRPr b="0" i="0" sz="1500">
                <a:solidFill>
                  <a:srgbClr val="DFD5CA"/>
                </a:solidFill>
                <a:latin typeface="Arial"/>
                <a:ea typeface="Arial"/>
                <a:cs typeface="Arial"/>
                <a:sym typeface="Arial"/>
              </a:defRPr>
            </a:lvl1pPr>
            <a:lvl2pPr indent="-228600" lvl="1" marL="914400" algn="l">
              <a:lnSpc>
                <a:spcPct val="90000"/>
              </a:lnSpc>
              <a:spcBef>
                <a:spcPts val="400"/>
              </a:spcBef>
              <a:spcAft>
                <a:spcPts val="0"/>
              </a:spcAft>
              <a:buClr>
                <a:srgbClr val="8D8C8B"/>
              </a:buClr>
              <a:buSzPts val="1500"/>
              <a:buNone/>
              <a:defRPr sz="1500">
                <a:solidFill>
                  <a:srgbClr val="8D8C8B"/>
                </a:solidFill>
              </a:defRPr>
            </a:lvl2pPr>
            <a:lvl3pPr indent="-228600" lvl="2" marL="1371600" algn="l">
              <a:lnSpc>
                <a:spcPct val="90000"/>
              </a:lnSpc>
              <a:spcBef>
                <a:spcPts val="400"/>
              </a:spcBef>
              <a:spcAft>
                <a:spcPts val="0"/>
              </a:spcAft>
              <a:buClr>
                <a:srgbClr val="8D8C8B"/>
              </a:buClr>
              <a:buSzPts val="1300"/>
              <a:buNone/>
              <a:defRPr sz="1300">
                <a:solidFill>
                  <a:srgbClr val="8D8C8B"/>
                </a:solidFill>
              </a:defRPr>
            </a:lvl3pPr>
            <a:lvl4pPr indent="-228600" lvl="3" marL="1828800" algn="l">
              <a:lnSpc>
                <a:spcPct val="90000"/>
              </a:lnSpc>
              <a:spcBef>
                <a:spcPts val="400"/>
              </a:spcBef>
              <a:spcAft>
                <a:spcPts val="0"/>
              </a:spcAft>
              <a:buClr>
                <a:srgbClr val="8D8C8B"/>
              </a:buClr>
              <a:buSzPts val="1200"/>
              <a:buNone/>
              <a:defRPr sz="1200">
                <a:solidFill>
                  <a:srgbClr val="8D8C8B"/>
                </a:solidFill>
              </a:defRPr>
            </a:lvl4pPr>
            <a:lvl5pPr indent="-228600" lvl="4" marL="2286000" algn="l">
              <a:lnSpc>
                <a:spcPct val="90000"/>
              </a:lnSpc>
              <a:spcBef>
                <a:spcPts val="400"/>
              </a:spcBef>
              <a:spcAft>
                <a:spcPts val="0"/>
              </a:spcAft>
              <a:buClr>
                <a:srgbClr val="8D8C8B"/>
              </a:buClr>
              <a:buSzPts val="1200"/>
              <a:buNone/>
              <a:defRPr sz="1200">
                <a:solidFill>
                  <a:srgbClr val="8D8C8B"/>
                </a:solidFill>
              </a:defRPr>
            </a:lvl5pPr>
            <a:lvl6pPr indent="-228600" lvl="5" marL="2743200" algn="l">
              <a:lnSpc>
                <a:spcPct val="90000"/>
              </a:lnSpc>
              <a:spcBef>
                <a:spcPts val="400"/>
              </a:spcBef>
              <a:spcAft>
                <a:spcPts val="0"/>
              </a:spcAft>
              <a:buClr>
                <a:srgbClr val="8D8C8B"/>
              </a:buClr>
              <a:buSzPts val="1200"/>
              <a:buNone/>
              <a:defRPr sz="1200">
                <a:solidFill>
                  <a:srgbClr val="8D8C8B"/>
                </a:solidFill>
              </a:defRPr>
            </a:lvl6pPr>
            <a:lvl7pPr indent="-228600" lvl="6" marL="3200400" algn="l">
              <a:lnSpc>
                <a:spcPct val="90000"/>
              </a:lnSpc>
              <a:spcBef>
                <a:spcPts val="400"/>
              </a:spcBef>
              <a:spcAft>
                <a:spcPts val="0"/>
              </a:spcAft>
              <a:buClr>
                <a:srgbClr val="8D8C8B"/>
              </a:buClr>
              <a:buSzPts val="1200"/>
              <a:buNone/>
              <a:defRPr sz="1200">
                <a:solidFill>
                  <a:srgbClr val="8D8C8B"/>
                </a:solidFill>
              </a:defRPr>
            </a:lvl7pPr>
            <a:lvl8pPr indent="-228600" lvl="7" marL="3657600" algn="l">
              <a:lnSpc>
                <a:spcPct val="90000"/>
              </a:lnSpc>
              <a:spcBef>
                <a:spcPts val="400"/>
              </a:spcBef>
              <a:spcAft>
                <a:spcPts val="0"/>
              </a:spcAft>
              <a:buClr>
                <a:srgbClr val="8D8C8B"/>
              </a:buClr>
              <a:buSzPts val="1200"/>
              <a:buNone/>
              <a:defRPr sz="1200">
                <a:solidFill>
                  <a:srgbClr val="8D8C8B"/>
                </a:solidFill>
              </a:defRPr>
            </a:lvl8pPr>
            <a:lvl9pPr indent="-228600" lvl="8" marL="4114800" algn="l">
              <a:lnSpc>
                <a:spcPct val="90000"/>
              </a:lnSpc>
              <a:spcBef>
                <a:spcPts val="400"/>
              </a:spcBef>
              <a:spcAft>
                <a:spcPts val="0"/>
              </a:spcAft>
              <a:buClr>
                <a:srgbClr val="8D8C8B"/>
              </a:buClr>
              <a:buSzPts val="1200"/>
              <a:buNone/>
              <a:defRPr sz="1200">
                <a:solidFill>
                  <a:srgbClr val="8D8C8B"/>
                </a:solidFill>
              </a:defRPr>
            </a:lvl9pPr>
          </a:lstStyle>
          <a:p/>
        </p:txBody>
      </p:sp>
      <p:pic>
        <p:nvPicPr>
          <p:cNvPr id="848" name="Google Shape;848;p97"/>
          <p:cNvPicPr preferRelativeResize="0"/>
          <p:nvPr/>
        </p:nvPicPr>
        <p:blipFill rotWithShape="1">
          <a:blip r:embed="rId4">
            <a:alphaModFix amt="70000"/>
          </a:blip>
          <a:srcRect b="0" l="-277" r="1" t="0"/>
          <a:stretch/>
        </p:blipFill>
        <p:spPr>
          <a:xfrm>
            <a:off x="820781" y="3738736"/>
            <a:ext cx="2913578" cy="612893"/>
          </a:xfrm>
          <a:prstGeom prst="rect">
            <a:avLst/>
          </a:prstGeom>
          <a:noFill/>
          <a:ln>
            <a:noFill/>
          </a:ln>
        </p:spPr>
      </p:pic>
      <p:sp>
        <p:nvSpPr>
          <p:cNvPr id="849" name="Google Shape;849;p97"/>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
        <p:nvSpPr>
          <p:cNvPr id="850" name="Google Shape;850;p97"/>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pic>
        <p:nvPicPr>
          <p:cNvPr id="851" name="Google Shape;851;p97"/>
          <p:cNvPicPr preferRelativeResize="0"/>
          <p:nvPr/>
        </p:nvPicPr>
        <p:blipFill rotWithShape="1">
          <a:blip r:embed="rId5">
            <a:alphaModFix/>
          </a:blip>
          <a:srcRect b="0" l="0" r="0" t="0"/>
          <a:stretch/>
        </p:blipFill>
        <p:spPr>
          <a:xfrm>
            <a:off x="8397221" y="4767263"/>
            <a:ext cx="377288" cy="3771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845"/>
                                        </p:tgtEl>
                                        <p:attrNameLst>
                                          <p:attrName>style.visibility</p:attrName>
                                        </p:attrNameLst>
                                      </p:cBhvr>
                                      <p:to>
                                        <p:strVal val="visible"/>
                                      </p:to>
                                    </p:set>
                                    <p:anim calcmode="lin" valueType="num">
                                      <p:cBhvr additive="base">
                                        <p:cTn dur="500"/>
                                        <p:tgtEl>
                                          <p:spTgt spid="84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48"/>
                                        </p:tgtEl>
                                        <p:attrNameLst>
                                          <p:attrName>style.visibility</p:attrName>
                                        </p:attrNameLst>
                                      </p:cBhvr>
                                      <p:to>
                                        <p:strVal val="visible"/>
                                      </p:to>
                                    </p:set>
                                    <p:anim calcmode="lin" valueType="num">
                                      <p:cBhvr additive="base">
                                        <p:cTn dur="500"/>
                                        <p:tgtEl>
                                          <p:spTgt spid="84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OCI Announcing BLANK" showMasterSp="0">
  <p:cSld name="4_OCI Announcing BLANK">
    <p:bg>
      <p:bgPr>
        <a:solidFill>
          <a:schemeClr val="lt2">
            <a:alpha val="92549"/>
          </a:schemeClr>
        </a:solidFill>
      </p:bgPr>
    </p:bg>
    <p:spTree>
      <p:nvGrpSpPr>
        <p:cNvPr id="852" name="Shape 852"/>
        <p:cNvGrpSpPr/>
        <p:nvPr/>
      </p:nvGrpSpPr>
      <p:grpSpPr>
        <a:xfrm>
          <a:off x="0" y="0"/>
          <a:ext cx="0" cy="0"/>
          <a:chOff x="0" y="0"/>
          <a:chExt cx="0" cy="0"/>
        </a:xfrm>
      </p:grpSpPr>
      <p:pic>
        <p:nvPicPr>
          <p:cNvPr id="853" name="Google Shape;853;p98"/>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
        <p:nvSpPr>
          <p:cNvPr id="854" name="Google Shape;854;p98"/>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55" name="Google Shape;855;p98"/>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Light Title with two column " showMasterSp="0">
  <p:cSld name="3_Light Title with two column ">
    <p:bg>
      <p:bgPr>
        <a:solidFill>
          <a:schemeClr val="lt2"/>
        </a:solidFill>
      </p:bgPr>
    </p:bg>
    <p:spTree>
      <p:nvGrpSpPr>
        <p:cNvPr id="865" name="Shape 865"/>
        <p:cNvGrpSpPr/>
        <p:nvPr/>
      </p:nvGrpSpPr>
      <p:grpSpPr>
        <a:xfrm>
          <a:off x="0" y="0"/>
          <a:ext cx="0" cy="0"/>
          <a:chOff x="0" y="0"/>
          <a:chExt cx="0" cy="0"/>
        </a:xfrm>
      </p:grpSpPr>
      <p:pic>
        <p:nvPicPr>
          <p:cNvPr id="866" name="Google Shape;866;p100"/>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867" name="Google Shape;867;p100"/>
          <p:cNvSpPr txBox="1"/>
          <p:nvPr>
            <p:ph type="title"/>
          </p:nvPr>
        </p:nvSpPr>
        <p:spPr>
          <a:xfrm>
            <a:off x="576072" y="587271"/>
            <a:ext cx="7650164" cy="633071"/>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868" name="Google Shape;868;p100"/>
          <p:cNvPicPr preferRelativeResize="0"/>
          <p:nvPr/>
        </p:nvPicPr>
        <p:blipFill rotWithShape="1">
          <a:blip r:embed="rId3">
            <a:alphaModFix/>
          </a:blip>
          <a:srcRect b="0" l="0" r="0" t="0"/>
          <a:stretch/>
        </p:blipFill>
        <p:spPr>
          <a:xfrm>
            <a:off x="1" y="0"/>
            <a:ext cx="9144000" cy="190500"/>
          </a:xfrm>
          <a:prstGeom prst="rect">
            <a:avLst/>
          </a:prstGeom>
          <a:noFill/>
          <a:ln>
            <a:noFill/>
          </a:ln>
        </p:spPr>
      </p:pic>
      <p:pic>
        <p:nvPicPr>
          <p:cNvPr id="869" name="Google Shape;869;p100"/>
          <p:cNvPicPr preferRelativeResize="0"/>
          <p:nvPr/>
        </p:nvPicPr>
        <p:blipFill rotWithShape="1">
          <a:blip r:embed="rId3">
            <a:alphaModFix/>
          </a:blip>
          <a:srcRect b="0" l="0" r="0" t="0"/>
          <a:stretch/>
        </p:blipFill>
        <p:spPr>
          <a:xfrm>
            <a:off x="1" y="0"/>
            <a:ext cx="9144000" cy="190500"/>
          </a:xfrm>
          <a:prstGeom prst="rect">
            <a:avLst/>
          </a:prstGeom>
          <a:noFill/>
          <a:ln>
            <a:noFill/>
          </a:ln>
        </p:spPr>
      </p:pic>
      <p:pic>
        <p:nvPicPr>
          <p:cNvPr id="870" name="Google Shape;870;p100"/>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71" name="Google Shape;871;p100"/>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72" name="Google Shape;872;p100"/>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873" name="Google Shape;873;p100"/>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ight Title with two column " showMasterSp="0">
  <p:cSld name="1_Light Title with two column ">
    <p:bg>
      <p:bgPr>
        <a:solidFill>
          <a:schemeClr val="lt2"/>
        </a:solidFill>
      </p:bgPr>
    </p:bg>
    <p:spTree>
      <p:nvGrpSpPr>
        <p:cNvPr id="874" name="Shape 874"/>
        <p:cNvGrpSpPr/>
        <p:nvPr/>
      </p:nvGrpSpPr>
      <p:grpSpPr>
        <a:xfrm>
          <a:off x="0" y="0"/>
          <a:ext cx="0" cy="0"/>
          <a:chOff x="0" y="0"/>
          <a:chExt cx="0" cy="0"/>
        </a:xfrm>
      </p:grpSpPr>
      <p:pic>
        <p:nvPicPr>
          <p:cNvPr id="875" name="Google Shape;875;p101"/>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876" name="Google Shape;876;p101"/>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877" name="Google Shape;877;p101"/>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78" name="Google Shape;878;p101"/>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879" name="Google Shape;879;p101"/>
          <p:cNvSpPr txBox="1"/>
          <p:nvPr>
            <p:ph idx="1" type="body"/>
          </p:nvPr>
        </p:nvSpPr>
        <p:spPr>
          <a:xfrm>
            <a:off x="576263" y="1642151"/>
            <a:ext cx="7655481" cy="3013472"/>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900"/>
              </a:spcBef>
              <a:spcAft>
                <a:spcPts val="0"/>
              </a:spcAft>
              <a:buClr>
                <a:schemeClr val="dk1"/>
              </a:buClr>
              <a:buSzPts val="1300"/>
              <a:buFont typeface="Arial"/>
              <a:buNone/>
              <a:defRPr sz="1300"/>
            </a:lvl1pPr>
            <a:lvl2pPr indent="-228600" lvl="1" marL="914400" algn="l">
              <a:lnSpc>
                <a:spcPct val="90000"/>
              </a:lnSpc>
              <a:spcBef>
                <a:spcPts val="900"/>
              </a:spcBef>
              <a:spcAft>
                <a:spcPts val="0"/>
              </a:spcAft>
              <a:buClr>
                <a:schemeClr val="dk1"/>
              </a:buClr>
              <a:buSzPts val="1300"/>
              <a:buNone/>
              <a:defRPr sz="1300"/>
            </a:lvl2pPr>
            <a:lvl3pPr indent="-311150" lvl="2" marL="1371600" algn="l">
              <a:lnSpc>
                <a:spcPct val="90000"/>
              </a:lnSpc>
              <a:spcBef>
                <a:spcPts val="900"/>
              </a:spcBef>
              <a:spcAft>
                <a:spcPts val="0"/>
              </a:spcAft>
              <a:buClr>
                <a:schemeClr val="dk1"/>
              </a:buClr>
              <a:buSzPts val="1300"/>
              <a:buFont typeface="Arial"/>
              <a:buChar char="•"/>
              <a:defRPr b="0" sz="1300">
                <a:solidFill>
                  <a:schemeClr val="dk1"/>
                </a:solidFill>
                <a:latin typeface="Arial"/>
                <a:ea typeface="Arial"/>
                <a:cs typeface="Arial"/>
                <a:sym typeface="Arial"/>
              </a:defRPr>
            </a:lvl3pPr>
            <a:lvl4pPr indent="-228600" lvl="3" marL="1828800" algn="l">
              <a:lnSpc>
                <a:spcPct val="90000"/>
              </a:lnSpc>
              <a:spcBef>
                <a:spcPts val="900"/>
              </a:spcBef>
              <a:spcAft>
                <a:spcPts val="0"/>
              </a:spcAft>
              <a:buClr>
                <a:schemeClr val="accent5"/>
              </a:buClr>
              <a:buSzPts val="1300"/>
              <a:buNone/>
              <a:defRPr b="1" sz="1300">
                <a:solidFill>
                  <a:schemeClr val="accent5"/>
                </a:solidFill>
                <a:latin typeface="Arial"/>
                <a:ea typeface="Arial"/>
                <a:cs typeface="Arial"/>
                <a:sym typeface="Arial"/>
              </a:defRPr>
            </a:lvl4pPr>
            <a:lvl5pPr indent="-311150" lvl="4" marL="2286000" algn="l">
              <a:lnSpc>
                <a:spcPct val="90000"/>
              </a:lnSpc>
              <a:spcBef>
                <a:spcPts val="900"/>
              </a:spcBef>
              <a:spcAft>
                <a:spcPts val="0"/>
              </a:spcAft>
              <a:buClr>
                <a:schemeClr val="dk1"/>
              </a:buClr>
              <a:buSzPts val="1300"/>
              <a:buChar char="•"/>
              <a:defRPr sz="1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80" name="Google Shape;880;p101"/>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pic>
        <p:nvPicPr>
          <p:cNvPr id="881" name="Google Shape;881;p101"/>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82" name="Google Shape;882;p101"/>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883" name="Google Shape;883;p101"/>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pic>
        <p:nvPicPr>
          <p:cNvPr id="884" name="Google Shape;884;p101"/>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85" name="Google Shape;885;p101"/>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886" name="Google Shape;886;p101"/>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87" name="Google Shape;887;p101"/>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888" name="Google Shape;888;p101"/>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Light Title with two column " showMasterSp="0">
  <p:cSld name="2_Light Title with two column ">
    <p:bg>
      <p:bgPr>
        <a:solidFill>
          <a:schemeClr val="lt2"/>
        </a:solidFill>
      </p:bgPr>
    </p:bg>
    <p:spTree>
      <p:nvGrpSpPr>
        <p:cNvPr id="889" name="Shape 889"/>
        <p:cNvGrpSpPr/>
        <p:nvPr/>
      </p:nvGrpSpPr>
      <p:grpSpPr>
        <a:xfrm>
          <a:off x="0" y="0"/>
          <a:ext cx="0" cy="0"/>
          <a:chOff x="0" y="0"/>
          <a:chExt cx="0" cy="0"/>
        </a:xfrm>
      </p:grpSpPr>
      <p:pic>
        <p:nvPicPr>
          <p:cNvPr id="890" name="Google Shape;890;p102"/>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891" name="Google Shape;891;p102"/>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892" name="Google Shape;892;p10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93" name="Google Shape;893;p10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894" name="Google Shape;894;p102"/>
          <p:cNvSpPr txBox="1"/>
          <p:nvPr>
            <p:ph idx="1" type="body"/>
          </p:nvPr>
        </p:nvSpPr>
        <p:spPr>
          <a:xfrm>
            <a:off x="576263" y="1642151"/>
            <a:ext cx="3743571" cy="3013472"/>
          </a:xfrm>
          <a:prstGeom prst="rect">
            <a:avLst/>
          </a:prstGeom>
          <a:noFill/>
          <a:ln>
            <a:noFill/>
          </a:ln>
        </p:spPr>
        <p:txBody>
          <a:bodyPr anchorCtr="0" anchor="t" bIns="34275" lIns="0" spcFirstLastPara="1" rIns="68575" wrap="square" tIns="34275">
            <a:noAutofit/>
          </a:bodyPr>
          <a:lstStyle>
            <a:lvl1pPr indent="-311150" lvl="0" marL="457200" algn="l">
              <a:lnSpc>
                <a:spcPct val="90000"/>
              </a:lnSpc>
              <a:spcBef>
                <a:spcPts val="900"/>
              </a:spcBef>
              <a:spcAft>
                <a:spcPts val="0"/>
              </a:spcAft>
              <a:buClr>
                <a:schemeClr val="dk1"/>
              </a:buClr>
              <a:buSzPts val="1300"/>
              <a:buFont typeface="Arial"/>
              <a:buChar char="•"/>
              <a:defRPr sz="1300"/>
            </a:lvl1pPr>
            <a:lvl2pPr indent="-228600" lvl="1" marL="914400" algn="l">
              <a:lnSpc>
                <a:spcPct val="90000"/>
              </a:lnSpc>
              <a:spcBef>
                <a:spcPts val="900"/>
              </a:spcBef>
              <a:spcAft>
                <a:spcPts val="0"/>
              </a:spcAft>
              <a:buClr>
                <a:schemeClr val="dk1"/>
              </a:buClr>
              <a:buSzPts val="1300"/>
              <a:buNone/>
              <a:defRPr sz="1300"/>
            </a:lvl2pPr>
            <a:lvl3pPr indent="-311150" lvl="2" marL="1371600" algn="l">
              <a:lnSpc>
                <a:spcPct val="90000"/>
              </a:lnSpc>
              <a:spcBef>
                <a:spcPts val="900"/>
              </a:spcBef>
              <a:spcAft>
                <a:spcPts val="0"/>
              </a:spcAft>
              <a:buClr>
                <a:schemeClr val="dk1"/>
              </a:buClr>
              <a:buSzPts val="1300"/>
              <a:buFont typeface="Arial"/>
              <a:buChar char="•"/>
              <a:defRPr b="0" sz="1300">
                <a:solidFill>
                  <a:schemeClr val="dk1"/>
                </a:solidFill>
                <a:latin typeface="Arial"/>
                <a:ea typeface="Arial"/>
                <a:cs typeface="Arial"/>
                <a:sym typeface="Arial"/>
              </a:defRPr>
            </a:lvl3pPr>
            <a:lvl4pPr indent="-228600" lvl="3" marL="1828800" algn="l">
              <a:lnSpc>
                <a:spcPct val="90000"/>
              </a:lnSpc>
              <a:spcBef>
                <a:spcPts val="900"/>
              </a:spcBef>
              <a:spcAft>
                <a:spcPts val="0"/>
              </a:spcAft>
              <a:buClr>
                <a:schemeClr val="accent5"/>
              </a:buClr>
              <a:buSzPts val="1300"/>
              <a:buNone/>
              <a:defRPr b="1" sz="1300">
                <a:solidFill>
                  <a:schemeClr val="accent5"/>
                </a:solidFill>
                <a:latin typeface="Arial"/>
                <a:ea typeface="Arial"/>
                <a:cs typeface="Arial"/>
                <a:sym typeface="Arial"/>
              </a:defRPr>
            </a:lvl4pPr>
            <a:lvl5pPr indent="-311150" lvl="4" marL="2286000" algn="l">
              <a:lnSpc>
                <a:spcPct val="90000"/>
              </a:lnSpc>
              <a:spcBef>
                <a:spcPts val="900"/>
              </a:spcBef>
              <a:spcAft>
                <a:spcPts val="0"/>
              </a:spcAft>
              <a:buClr>
                <a:schemeClr val="dk1"/>
              </a:buClr>
              <a:buSzPts val="1300"/>
              <a:buChar char="•"/>
              <a:defRPr sz="1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95" name="Google Shape;895;p10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96" name="Google Shape;896;p10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897" name="Google Shape;897;p102"/>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898" name="Google Shape;898;p102"/>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899" name="Google Shape;899;p102"/>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00" name="Google Shape;900;p102"/>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901" name="Google Shape;901;p102"/>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Light Title with two column " showMasterSp="0">
  <p:cSld name="5_Light Title with two column ">
    <p:bg>
      <p:bgPr>
        <a:solidFill>
          <a:schemeClr val="lt2"/>
        </a:solidFill>
      </p:bgPr>
    </p:bg>
    <p:spTree>
      <p:nvGrpSpPr>
        <p:cNvPr id="902" name="Shape 902"/>
        <p:cNvGrpSpPr/>
        <p:nvPr/>
      </p:nvGrpSpPr>
      <p:grpSpPr>
        <a:xfrm>
          <a:off x="0" y="0"/>
          <a:ext cx="0" cy="0"/>
          <a:chOff x="0" y="0"/>
          <a:chExt cx="0" cy="0"/>
        </a:xfrm>
      </p:grpSpPr>
      <p:pic>
        <p:nvPicPr>
          <p:cNvPr id="903" name="Google Shape;903;p103"/>
          <p:cNvPicPr preferRelativeResize="0"/>
          <p:nvPr/>
        </p:nvPicPr>
        <p:blipFill rotWithShape="1">
          <a:blip r:embed="rId2">
            <a:alphaModFix/>
          </a:blip>
          <a:srcRect b="0" l="0" r="0" t="0"/>
          <a:stretch/>
        </p:blipFill>
        <p:spPr>
          <a:xfrm>
            <a:off x="4752888" y="3381310"/>
            <a:ext cx="4391113" cy="1756445"/>
          </a:xfrm>
          <a:prstGeom prst="rect">
            <a:avLst/>
          </a:prstGeom>
          <a:noFill/>
          <a:ln>
            <a:noFill/>
          </a:ln>
        </p:spPr>
      </p:pic>
      <p:sp>
        <p:nvSpPr>
          <p:cNvPr id="904" name="Google Shape;904;p103"/>
          <p:cNvSpPr txBox="1"/>
          <p:nvPr>
            <p:ph type="title"/>
          </p:nvPr>
        </p:nvSpPr>
        <p:spPr>
          <a:xfrm>
            <a:off x="576072" y="587271"/>
            <a:ext cx="7650164"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905" name="Google Shape;905;p10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906" name="Google Shape;906;p10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907" name="Google Shape;907;p10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908" name="Google Shape;908;p10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pic>
        <p:nvPicPr>
          <p:cNvPr id="909" name="Google Shape;909;p103"/>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910" name="Google Shape;910;p103"/>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911" name="Google Shape;911;p103"/>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12" name="Google Shape;912;p103"/>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913" name="Google Shape;913;p103"/>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18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OCI 1_MAP">
  <p:cSld name="2_OCI 1_MAP">
    <p:bg>
      <p:bgPr>
        <a:solidFill>
          <a:schemeClr val="lt2"/>
        </a:solidFill>
      </p:bgPr>
    </p:bg>
    <p:spTree>
      <p:nvGrpSpPr>
        <p:cNvPr id="914" name="Shape 914"/>
        <p:cNvGrpSpPr/>
        <p:nvPr/>
      </p:nvGrpSpPr>
      <p:grpSpPr>
        <a:xfrm>
          <a:off x="0" y="0"/>
          <a:ext cx="0" cy="0"/>
          <a:chOff x="0" y="0"/>
          <a:chExt cx="0" cy="0"/>
        </a:xfrm>
      </p:grpSpPr>
      <p:pic>
        <p:nvPicPr>
          <p:cNvPr id="915" name="Google Shape;915;p104"/>
          <p:cNvPicPr preferRelativeResize="0"/>
          <p:nvPr/>
        </p:nvPicPr>
        <p:blipFill rotWithShape="1">
          <a:blip r:embed="rId2">
            <a:alphaModFix/>
          </a:blip>
          <a:srcRect b="6258" l="8958" r="10495" t="18694"/>
          <a:stretch/>
        </p:blipFill>
        <p:spPr>
          <a:xfrm>
            <a:off x="0" y="1326905"/>
            <a:ext cx="8934450" cy="3833172"/>
          </a:xfrm>
          <a:prstGeom prst="rect">
            <a:avLst/>
          </a:prstGeom>
          <a:noFill/>
          <a:ln>
            <a:noFill/>
          </a:ln>
        </p:spPr>
      </p:pic>
      <p:sp>
        <p:nvSpPr>
          <p:cNvPr id="916" name="Google Shape;916;p104"/>
          <p:cNvSpPr txBox="1"/>
          <p:nvPr>
            <p:ph type="title"/>
          </p:nvPr>
        </p:nvSpPr>
        <p:spPr>
          <a:xfrm>
            <a:off x="576222" y="587270"/>
            <a:ext cx="8286622" cy="633071"/>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7" name="Google Shape;917;p104"/>
          <p:cNvSpPr txBox="1"/>
          <p:nvPr>
            <p:ph idx="1" type="body"/>
          </p:nvPr>
        </p:nvSpPr>
        <p:spPr>
          <a:xfrm>
            <a:off x="568285" y="994732"/>
            <a:ext cx="8295489" cy="26321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1"/>
              </a:buClr>
              <a:buSzPts val="1800"/>
              <a:buFont typeface="Arial"/>
              <a:buNone/>
              <a:defRPr b="0" i="0" sz="1800">
                <a:solidFill>
                  <a:schemeClr val="dk1"/>
                </a:solidFill>
                <a:latin typeface="Arial"/>
                <a:ea typeface="Arial"/>
                <a:cs typeface="Arial"/>
                <a:sym typeface="Arial"/>
              </a:defRPr>
            </a:lvl1pPr>
            <a:lvl2pPr indent="-311150" lvl="1" marL="914400" algn="l">
              <a:lnSpc>
                <a:spcPct val="90000"/>
              </a:lnSpc>
              <a:spcBef>
                <a:spcPts val="400"/>
              </a:spcBef>
              <a:spcAft>
                <a:spcPts val="0"/>
              </a:spcAft>
              <a:buClr>
                <a:schemeClr val="dk1"/>
              </a:buClr>
              <a:buSzPts val="1300"/>
              <a:buChar char="•"/>
              <a:defRPr>
                <a:solidFill>
                  <a:schemeClr val="dk1"/>
                </a:solidFill>
              </a:defRPr>
            </a:lvl2pPr>
            <a:lvl3pPr indent="-304800" lvl="2" marL="1371600" algn="l">
              <a:lnSpc>
                <a:spcPct val="90000"/>
              </a:lnSpc>
              <a:spcBef>
                <a:spcPts val="400"/>
              </a:spcBef>
              <a:spcAft>
                <a:spcPts val="0"/>
              </a:spcAft>
              <a:buClr>
                <a:schemeClr val="dk1"/>
              </a:buClr>
              <a:buSzPts val="12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8" name="Google Shape;918;p104"/>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19" name="Google Shape;919;p104"/>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920" name="Google Shape;920;p104"/>
          <p:cNvPicPr preferRelativeResize="0"/>
          <p:nvPr/>
        </p:nvPicPr>
        <p:blipFill rotWithShape="1">
          <a:blip r:embed="rId3">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OW Title Alternate" showMasterSp="0">
  <p:cSld name="OOW Title Alternate">
    <p:bg>
      <p:bgPr>
        <a:solidFill>
          <a:schemeClr val="lt2"/>
        </a:solidFill>
      </p:bgPr>
    </p:bg>
    <p:spTree>
      <p:nvGrpSpPr>
        <p:cNvPr id="921" name="Shape 921"/>
        <p:cNvGrpSpPr/>
        <p:nvPr/>
      </p:nvGrpSpPr>
      <p:grpSpPr>
        <a:xfrm>
          <a:off x="0" y="0"/>
          <a:ext cx="0" cy="0"/>
          <a:chOff x="0" y="0"/>
          <a:chExt cx="0" cy="0"/>
        </a:xfrm>
      </p:grpSpPr>
      <p:pic>
        <p:nvPicPr>
          <p:cNvPr id="922" name="Google Shape;922;p105"/>
          <p:cNvPicPr preferRelativeResize="0"/>
          <p:nvPr/>
        </p:nvPicPr>
        <p:blipFill rotWithShape="1">
          <a:blip r:embed="rId2">
            <a:alphaModFix/>
          </a:blip>
          <a:srcRect b="0" l="0" r="0" t="0"/>
          <a:stretch/>
        </p:blipFill>
        <p:spPr>
          <a:xfrm>
            <a:off x="8953500" y="0"/>
            <a:ext cx="190500" cy="5143500"/>
          </a:xfrm>
          <a:prstGeom prst="rect">
            <a:avLst/>
          </a:prstGeom>
          <a:noFill/>
          <a:ln>
            <a:noFill/>
          </a:ln>
        </p:spPr>
      </p:pic>
      <p:sp>
        <p:nvSpPr>
          <p:cNvPr id="923" name="Google Shape;923;p105"/>
          <p:cNvSpPr/>
          <p:nvPr>
            <p:ph idx="2" type="pic"/>
          </p:nvPr>
        </p:nvSpPr>
        <p:spPr>
          <a:xfrm>
            <a:off x="4381500" y="-3114"/>
            <a:ext cx="4572001"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1500"/>
              <a:buFont typeface="Arial"/>
              <a:buChar char="•"/>
              <a:defRPr b="1" i="0" sz="15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24" name="Google Shape;924;p105"/>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25" name="Google Shape;925;p105"/>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
        <p:nvSpPr>
          <p:cNvPr id="926" name="Google Shape;926;p105"/>
          <p:cNvSpPr txBox="1"/>
          <p:nvPr>
            <p:ph type="title"/>
          </p:nvPr>
        </p:nvSpPr>
        <p:spPr>
          <a:xfrm>
            <a:off x="576223" y="1025795"/>
            <a:ext cx="3772882" cy="796277"/>
          </a:xfrm>
          <a:prstGeom prst="rect">
            <a:avLst/>
          </a:prstGeom>
          <a:noFill/>
          <a:ln>
            <a:noFill/>
          </a:ln>
        </p:spPr>
        <p:txBody>
          <a:bodyPr anchorCtr="0" anchor="b" bIns="34275" lIns="0" spcFirstLastPara="1" rIns="0" wrap="square" tIns="34275">
            <a:noAutofit/>
          </a:bodyPr>
          <a:lstStyle>
            <a:lvl1pPr lvl="0" algn="l">
              <a:lnSpc>
                <a:spcPct val="10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7" name="Google Shape;927;p105"/>
          <p:cNvSpPr/>
          <p:nvPr/>
        </p:nvSpPr>
        <p:spPr>
          <a:xfrm>
            <a:off x="576222" y="2007930"/>
            <a:ext cx="233233"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sp>
        <p:nvSpPr>
          <p:cNvPr id="928" name="Google Shape;928;p105"/>
          <p:cNvSpPr txBox="1"/>
          <p:nvPr>
            <p:ph idx="1" type="body"/>
          </p:nvPr>
        </p:nvSpPr>
        <p:spPr>
          <a:xfrm>
            <a:off x="576221" y="2321912"/>
            <a:ext cx="3772882" cy="2232061"/>
          </a:xfrm>
          <a:prstGeom prst="rect">
            <a:avLst/>
          </a:prstGeom>
          <a:noFill/>
          <a:ln>
            <a:noFill/>
          </a:ln>
        </p:spPr>
        <p:txBody>
          <a:bodyPr anchorCtr="0" anchor="t" bIns="34275" lIns="0" spcFirstLastPara="1" rIns="68575" wrap="square" tIns="34275">
            <a:noAutofit/>
          </a:bodyPr>
          <a:lstStyle>
            <a:lvl1pPr indent="-317500" lvl="0" marL="457200" algn="l">
              <a:lnSpc>
                <a:spcPct val="100000"/>
              </a:lnSpc>
              <a:spcBef>
                <a:spcPts val="800"/>
              </a:spcBef>
              <a:spcAft>
                <a:spcPts val="0"/>
              </a:spcAft>
              <a:buClr>
                <a:schemeClr val="dk1"/>
              </a:buClr>
              <a:buSzPts val="1400"/>
              <a:buFont typeface="Noto Sans Symbols"/>
              <a:buChar char="▪"/>
              <a:defRPr b="0" i="0" sz="1400">
                <a:latin typeface="Arial"/>
                <a:ea typeface="Arial"/>
                <a:cs typeface="Arial"/>
                <a:sym typeface="Arial"/>
              </a:defRPr>
            </a:lvl1pPr>
            <a:lvl2pPr indent="-304800" lvl="1" marL="914400" algn="l">
              <a:lnSpc>
                <a:spcPct val="100000"/>
              </a:lnSpc>
              <a:spcBef>
                <a:spcPts val="400"/>
              </a:spcBef>
              <a:spcAft>
                <a:spcPts val="0"/>
              </a:spcAft>
              <a:buClr>
                <a:schemeClr val="dk1"/>
              </a:buClr>
              <a:buSzPts val="1200"/>
              <a:buFont typeface="Arial"/>
              <a:buChar char="•"/>
              <a:defRPr sz="1200"/>
            </a:lvl2pPr>
            <a:lvl3pPr indent="-304800" lvl="2" marL="1371600" algn="l">
              <a:lnSpc>
                <a:spcPct val="100000"/>
              </a:lnSpc>
              <a:spcBef>
                <a:spcPts val="400"/>
              </a:spcBef>
              <a:spcAft>
                <a:spcPts val="0"/>
              </a:spcAft>
              <a:buClr>
                <a:schemeClr val="dk1"/>
              </a:buClr>
              <a:buSzPts val="1200"/>
              <a:buFont typeface="NTR"/>
              <a:buChar char="–"/>
              <a:defRPr sz="1200"/>
            </a:lvl3pPr>
            <a:lvl4pPr indent="-304800" lvl="3" marL="1828800" algn="l">
              <a:lnSpc>
                <a:spcPct val="100000"/>
              </a:lnSpc>
              <a:spcBef>
                <a:spcPts val="400"/>
              </a:spcBef>
              <a:spcAft>
                <a:spcPts val="0"/>
              </a:spcAft>
              <a:buClr>
                <a:schemeClr val="dk1"/>
              </a:buClr>
              <a:buSzPts val="1200"/>
              <a:buFont typeface="Arial"/>
              <a:buChar char="•"/>
              <a:defRPr sz="1200"/>
            </a:lvl4pPr>
            <a:lvl5pPr indent="-304800" lvl="4" marL="2286000" algn="l">
              <a:lnSpc>
                <a:spcPct val="100000"/>
              </a:lnSpc>
              <a:spcBef>
                <a:spcPts val="4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29" name="Google Shape;929;p105"/>
          <p:cNvPicPr preferRelativeResize="0"/>
          <p:nvPr/>
        </p:nvPicPr>
        <p:blipFill rotWithShape="1">
          <a:blip r:embed="rId3">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OCI 1_Title w/Subhead">
  <p:cSld name="1_OCI 1_Title w/Subhead">
    <p:bg>
      <p:bgPr>
        <a:solidFill>
          <a:schemeClr val="lt2"/>
        </a:solidFill>
      </p:bgPr>
    </p:bg>
    <p:spTree>
      <p:nvGrpSpPr>
        <p:cNvPr id="930" name="Shape 930"/>
        <p:cNvGrpSpPr/>
        <p:nvPr/>
      </p:nvGrpSpPr>
      <p:grpSpPr>
        <a:xfrm>
          <a:off x="0" y="0"/>
          <a:ext cx="0" cy="0"/>
          <a:chOff x="0" y="0"/>
          <a:chExt cx="0" cy="0"/>
        </a:xfrm>
      </p:grpSpPr>
      <p:sp>
        <p:nvSpPr>
          <p:cNvPr id="931" name="Google Shape;931;p106"/>
          <p:cNvSpPr txBox="1"/>
          <p:nvPr>
            <p:ph type="title"/>
          </p:nvPr>
        </p:nvSpPr>
        <p:spPr>
          <a:xfrm>
            <a:off x="576222" y="587270"/>
            <a:ext cx="8286622"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2" name="Google Shape;932;p106"/>
          <p:cNvSpPr txBox="1"/>
          <p:nvPr>
            <p:ph idx="1" type="body"/>
          </p:nvPr>
        </p:nvSpPr>
        <p:spPr>
          <a:xfrm>
            <a:off x="568285" y="1316699"/>
            <a:ext cx="8295489" cy="26321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1"/>
              </a:buClr>
              <a:buSzPts val="1800"/>
              <a:buFont typeface="Arial"/>
              <a:buNone/>
              <a:defRPr b="0" i="0" sz="1800">
                <a:solidFill>
                  <a:schemeClr val="dk1"/>
                </a:solidFill>
                <a:latin typeface="Arial"/>
                <a:ea typeface="Arial"/>
                <a:cs typeface="Arial"/>
                <a:sym typeface="Arial"/>
              </a:defRPr>
            </a:lvl1pPr>
            <a:lvl2pPr indent="-311150" lvl="1" marL="914400" algn="l">
              <a:lnSpc>
                <a:spcPct val="90000"/>
              </a:lnSpc>
              <a:spcBef>
                <a:spcPts val="400"/>
              </a:spcBef>
              <a:spcAft>
                <a:spcPts val="0"/>
              </a:spcAft>
              <a:buClr>
                <a:schemeClr val="dk1"/>
              </a:buClr>
              <a:buSzPts val="1300"/>
              <a:buChar char="•"/>
              <a:defRPr>
                <a:solidFill>
                  <a:schemeClr val="dk1"/>
                </a:solidFill>
              </a:defRPr>
            </a:lvl2pPr>
            <a:lvl3pPr indent="-304800" lvl="2" marL="1371600" algn="l">
              <a:lnSpc>
                <a:spcPct val="90000"/>
              </a:lnSpc>
              <a:spcBef>
                <a:spcPts val="400"/>
              </a:spcBef>
              <a:spcAft>
                <a:spcPts val="0"/>
              </a:spcAft>
              <a:buClr>
                <a:schemeClr val="dk1"/>
              </a:buClr>
              <a:buSzPts val="12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3" name="Google Shape;933;p106"/>
          <p:cNvSpPr/>
          <p:nvPr/>
        </p:nvSpPr>
        <p:spPr>
          <a:xfrm>
            <a:off x="576222" y="1768062"/>
            <a:ext cx="233233"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CFBFA"/>
              </a:solidFill>
              <a:latin typeface="Arial"/>
              <a:ea typeface="Arial"/>
              <a:cs typeface="Arial"/>
              <a:sym typeface="Arial"/>
            </a:endParaRPr>
          </a:p>
        </p:txBody>
      </p:sp>
      <p:pic>
        <p:nvPicPr>
          <p:cNvPr id="934" name="Google Shape;934;p106"/>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ight Title with three column" showMasterSp="0">
  <p:cSld name="1_Light Title with three column">
    <p:bg>
      <p:bgPr>
        <a:solidFill>
          <a:schemeClr val="lt2"/>
        </a:solidFill>
      </p:bgPr>
    </p:bg>
    <p:spTree>
      <p:nvGrpSpPr>
        <p:cNvPr id="935" name="Shape 935"/>
        <p:cNvGrpSpPr/>
        <p:nvPr/>
      </p:nvGrpSpPr>
      <p:grpSpPr>
        <a:xfrm>
          <a:off x="0" y="0"/>
          <a:ext cx="0" cy="0"/>
          <a:chOff x="0" y="0"/>
          <a:chExt cx="0" cy="0"/>
        </a:xfrm>
      </p:grpSpPr>
      <p:pic>
        <p:nvPicPr>
          <p:cNvPr descr="A close up of an animal&#10;&#10;Description automatically generated" id="936" name="Google Shape;936;p107"/>
          <p:cNvPicPr preferRelativeResize="0"/>
          <p:nvPr/>
        </p:nvPicPr>
        <p:blipFill rotWithShape="1">
          <a:blip r:embed="rId2">
            <a:alphaModFix amt="46000"/>
          </a:blip>
          <a:srcRect b="0" l="0" r="0" t="0"/>
          <a:stretch/>
        </p:blipFill>
        <p:spPr>
          <a:xfrm>
            <a:off x="3605002" y="2843639"/>
            <a:ext cx="5538998" cy="2111743"/>
          </a:xfrm>
          <a:prstGeom prst="rect">
            <a:avLst/>
          </a:prstGeom>
          <a:noFill/>
          <a:ln>
            <a:noFill/>
          </a:ln>
        </p:spPr>
      </p:pic>
      <p:sp>
        <p:nvSpPr>
          <p:cNvPr id="937" name="Google Shape;937;p107"/>
          <p:cNvSpPr txBox="1"/>
          <p:nvPr>
            <p:ph type="title"/>
          </p:nvPr>
        </p:nvSpPr>
        <p:spPr>
          <a:xfrm>
            <a:off x="576072" y="587271"/>
            <a:ext cx="7657723" cy="633071"/>
          </a:xfrm>
          <a:prstGeom prst="rect">
            <a:avLst/>
          </a:prstGeom>
          <a:noFill/>
          <a:ln>
            <a:noFill/>
          </a:ln>
        </p:spPr>
        <p:txBody>
          <a:bodyPr anchorCtr="0" anchor="b" bIns="34275" lIns="0" spcFirstLastPara="1" rIns="0" wrap="square" tIns="34275">
            <a:noAutofit/>
          </a:bodyPr>
          <a:lstStyle>
            <a:lvl1pPr lvl="0" algn="l">
              <a:lnSpc>
                <a:spcPct val="90000"/>
              </a:lnSpc>
              <a:spcBef>
                <a:spcPts val="0"/>
              </a:spcBef>
              <a:spcAft>
                <a:spcPts val="0"/>
              </a:spcAft>
              <a:buClr>
                <a:schemeClr val="dk1"/>
              </a:buClr>
              <a:buSzPts val="2100"/>
              <a:buFont typeface="Arial"/>
              <a:buNone/>
              <a:defRPr b="1" i="0" sz="21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938" name="Google Shape;938;p107"/>
          <p:cNvPicPr preferRelativeResize="0"/>
          <p:nvPr/>
        </p:nvPicPr>
        <p:blipFill rotWithShape="1">
          <a:blip r:embed="rId3">
            <a:alphaModFix/>
          </a:blip>
          <a:srcRect b="0" l="0" r="0" t="0"/>
          <a:stretch/>
        </p:blipFill>
        <p:spPr>
          <a:xfrm>
            <a:off x="1" y="0"/>
            <a:ext cx="9144000" cy="190500"/>
          </a:xfrm>
          <a:prstGeom prst="rect">
            <a:avLst/>
          </a:prstGeom>
          <a:noFill/>
          <a:ln>
            <a:noFill/>
          </a:ln>
        </p:spPr>
      </p:pic>
      <p:sp>
        <p:nvSpPr>
          <p:cNvPr id="939" name="Google Shape;939;p107"/>
          <p:cNvSpPr/>
          <p:nvPr/>
        </p:nvSpPr>
        <p:spPr>
          <a:xfrm>
            <a:off x="576073" y="1400683"/>
            <a:ext cx="233172" cy="27432"/>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CFBFA"/>
              </a:solidFill>
              <a:latin typeface="Arial"/>
              <a:ea typeface="Arial"/>
              <a:cs typeface="Arial"/>
              <a:sym typeface="Arial"/>
            </a:endParaRPr>
          </a:p>
        </p:txBody>
      </p:sp>
      <p:sp>
        <p:nvSpPr>
          <p:cNvPr id="940" name="Google Shape;940;p107"/>
          <p:cNvSpPr txBox="1"/>
          <p:nvPr>
            <p:ph idx="1" type="body"/>
          </p:nvPr>
        </p:nvSpPr>
        <p:spPr>
          <a:xfrm>
            <a:off x="576071"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1" name="Google Shape;941;p107"/>
          <p:cNvSpPr txBox="1"/>
          <p:nvPr>
            <p:ph idx="2" type="body"/>
          </p:nvPr>
        </p:nvSpPr>
        <p:spPr>
          <a:xfrm>
            <a:off x="3188947"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2" name="Google Shape;942;p107"/>
          <p:cNvSpPr txBox="1"/>
          <p:nvPr>
            <p:ph idx="3" type="body"/>
          </p:nvPr>
        </p:nvSpPr>
        <p:spPr>
          <a:xfrm>
            <a:off x="5801823" y="1612703"/>
            <a:ext cx="2453602" cy="2331244"/>
          </a:xfrm>
          <a:prstGeom prst="rect">
            <a:avLst/>
          </a:prstGeom>
          <a:noFill/>
          <a:ln>
            <a:noFill/>
          </a:ln>
        </p:spPr>
        <p:txBody>
          <a:bodyPr anchorCtr="0" anchor="t" bIns="34275" lIns="0" spcFirstLastPara="1" rIns="68575" wrap="square" tIns="34275">
            <a:noAutofit/>
          </a:bodyPr>
          <a:lstStyle>
            <a:lvl1pPr indent="-311150" lvl="0" marL="457200" algn="l">
              <a:lnSpc>
                <a:spcPct val="100000"/>
              </a:lnSpc>
              <a:spcBef>
                <a:spcPts val="500"/>
              </a:spcBef>
              <a:spcAft>
                <a:spcPts val="0"/>
              </a:spcAft>
              <a:buClr>
                <a:schemeClr val="dk1"/>
              </a:buClr>
              <a:buSzPts val="1300"/>
              <a:buFont typeface="Arial"/>
              <a:buChar char="•"/>
              <a:defRPr b="1" i="0" sz="1300">
                <a:latin typeface="Arial"/>
                <a:ea typeface="Arial"/>
                <a:cs typeface="Arial"/>
                <a:sym typeface="Arial"/>
              </a:defRPr>
            </a:lvl1pPr>
            <a:lvl2pPr indent="-304800" lvl="1" marL="914400" algn="l">
              <a:lnSpc>
                <a:spcPct val="100000"/>
              </a:lnSpc>
              <a:spcBef>
                <a:spcPts val="500"/>
              </a:spcBef>
              <a:spcAft>
                <a:spcPts val="0"/>
              </a:spcAft>
              <a:buClr>
                <a:schemeClr val="dk1"/>
              </a:buClr>
              <a:buSzPts val="1200"/>
              <a:buFont typeface="NTR"/>
              <a:buChar char="–"/>
              <a:defRPr sz="1200"/>
            </a:lvl2pPr>
            <a:lvl3pPr indent="-304800" lvl="2" marL="1371600" algn="l">
              <a:lnSpc>
                <a:spcPct val="100000"/>
              </a:lnSpc>
              <a:spcBef>
                <a:spcPts val="500"/>
              </a:spcBef>
              <a:spcAft>
                <a:spcPts val="0"/>
              </a:spcAft>
              <a:buClr>
                <a:schemeClr val="dk1"/>
              </a:buClr>
              <a:buSzPts val="1200"/>
              <a:buFont typeface="NTR"/>
              <a:buChar char="–"/>
              <a:defRPr sz="1200"/>
            </a:lvl3pPr>
            <a:lvl4pPr indent="-304800" lvl="3" marL="1828800" algn="l">
              <a:lnSpc>
                <a:spcPct val="100000"/>
              </a:lnSpc>
              <a:spcBef>
                <a:spcPts val="500"/>
              </a:spcBef>
              <a:spcAft>
                <a:spcPts val="0"/>
              </a:spcAft>
              <a:buClr>
                <a:schemeClr val="dk1"/>
              </a:buClr>
              <a:buSzPts val="1200"/>
              <a:buFont typeface="Arial"/>
              <a:buChar char="•"/>
              <a:defRPr sz="1200"/>
            </a:lvl4pPr>
            <a:lvl5pPr indent="-304800" lvl="4" marL="2286000" algn="l">
              <a:lnSpc>
                <a:spcPct val="100000"/>
              </a:lnSpc>
              <a:spcBef>
                <a:spcPts val="500"/>
              </a:spcBef>
              <a:spcAft>
                <a:spcPts val="0"/>
              </a:spcAft>
              <a:buClr>
                <a:schemeClr val="dk1"/>
              </a:buClr>
              <a:buSzPts val="1200"/>
              <a:buFont typeface="Arial"/>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3" name="Google Shape;943;p107"/>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944" name="Google Shape;944;p107"/>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pic>
        <p:nvPicPr>
          <p:cNvPr id="945" name="Google Shape;945;p107"/>
          <p:cNvPicPr preferRelativeResize="0"/>
          <p:nvPr/>
        </p:nvPicPr>
        <p:blipFill rotWithShape="1">
          <a:blip r:embed="rId4">
            <a:alphaModFix/>
          </a:blip>
          <a:srcRect b="0" l="0" r="0" t="0"/>
          <a:stretch/>
        </p:blipFill>
        <p:spPr>
          <a:xfrm>
            <a:off x="8397221" y="4767263"/>
            <a:ext cx="377288" cy="3771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940">
                                            <p:txEl>
                                              <p:pRg end="0" st="0"/>
                                            </p:txEl>
                                          </p:spTgt>
                                        </p:tgtEl>
                                        <p:attrNameLst>
                                          <p:attrName>style.visibility</p:attrName>
                                        </p:attrNameLst>
                                      </p:cBhvr>
                                      <p:to>
                                        <p:strVal val="visible"/>
                                      </p:to>
                                    </p:set>
                                    <p:animEffect filter="fade" transition="in">
                                      <p:cBhvr>
                                        <p:cTn dur="500"/>
                                        <p:tgtEl>
                                          <p:spTgt spid="940">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1" st="1"/>
                                            </p:txEl>
                                          </p:spTgt>
                                        </p:tgtEl>
                                        <p:attrNameLst>
                                          <p:attrName>style.visibility</p:attrName>
                                        </p:attrNameLst>
                                      </p:cBhvr>
                                      <p:to>
                                        <p:strVal val="visible"/>
                                      </p:to>
                                    </p:set>
                                    <p:animEffect filter="fade" transition="in">
                                      <p:cBhvr>
                                        <p:cTn dur="500"/>
                                        <p:tgtEl>
                                          <p:spTgt spid="940">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2" st="2"/>
                                            </p:txEl>
                                          </p:spTgt>
                                        </p:tgtEl>
                                        <p:attrNameLst>
                                          <p:attrName>style.visibility</p:attrName>
                                        </p:attrNameLst>
                                      </p:cBhvr>
                                      <p:to>
                                        <p:strVal val="visible"/>
                                      </p:to>
                                    </p:set>
                                    <p:animEffect filter="fade" transition="in">
                                      <p:cBhvr>
                                        <p:cTn dur="500"/>
                                        <p:tgtEl>
                                          <p:spTgt spid="940">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3" st="3"/>
                                            </p:txEl>
                                          </p:spTgt>
                                        </p:tgtEl>
                                        <p:attrNameLst>
                                          <p:attrName>style.visibility</p:attrName>
                                        </p:attrNameLst>
                                      </p:cBhvr>
                                      <p:to>
                                        <p:strVal val="visible"/>
                                      </p:to>
                                    </p:set>
                                    <p:animEffect filter="fade" transition="in">
                                      <p:cBhvr>
                                        <p:cTn dur="500"/>
                                        <p:tgtEl>
                                          <p:spTgt spid="940">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4" st="4"/>
                                            </p:txEl>
                                          </p:spTgt>
                                        </p:tgtEl>
                                        <p:attrNameLst>
                                          <p:attrName>style.visibility</p:attrName>
                                        </p:attrNameLst>
                                      </p:cBhvr>
                                      <p:to>
                                        <p:strVal val="visible"/>
                                      </p:to>
                                    </p:set>
                                    <p:animEffect filter="fade" transition="in">
                                      <p:cBhvr>
                                        <p:cTn dur="500"/>
                                        <p:tgtEl>
                                          <p:spTgt spid="940">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5" st="5"/>
                                            </p:txEl>
                                          </p:spTgt>
                                        </p:tgtEl>
                                        <p:attrNameLst>
                                          <p:attrName>style.visibility</p:attrName>
                                        </p:attrNameLst>
                                      </p:cBhvr>
                                      <p:to>
                                        <p:strVal val="visible"/>
                                      </p:to>
                                    </p:set>
                                    <p:animEffect filter="fade" transition="in">
                                      <p:cBhvr>
                                        <p:cTn dur="500"/>
                                        <p:tgtEl>
                                          <p:spTgt spid="940">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6" st="6"/>
                                            </p:txEl>
                                          </p:spTgt>
                                        </p:tgtEl>
                                        <p:attrNameLst>
                                          <p:attrName>style.visibility</p:attrName>
                                        </p:attrNameLst>
                                      </p:cBhvr>
                                      <p:to>
                                        <p:strVal val="visible"/>
                                      </p:to>
                                    </p:set>
                                    <p:animEffect filter="fade" transition="in">
                                      <p:cBhvr>
                                        <p:cTn dur="500"/>
                                        <p:tgtEl>
                                          <p:spTgt spid="940">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7" st="7"/>
                                            </p:txEl>
                                          </p:spTgt>
                                        </p:tgtEl>
                                        <p:attrNameLst>
                                          <p:attrName>style.visibility</p:attrName>
                                        </p:attrNameLst>
                                      </p:cBhvr>
                                      <p:to>
                                        <p:strVal val="visible"/>
                                      </p:to>
                                    </p:set>
                                    <p:animEffect filter="fade" transition="in">
                                      <p:cBhvr>
                                        <p:cTn dur="500"/>
                                        <p:tgtEl>
                                          <p:spTgt spid="940">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0">
                                            <p:txEl>
                                              <p:pRg end="8" st="8"/>
                                            </p:txEl>
                                          </p:spTgt>
                                        </p:tgtEl>
                                        <p:attrNameLst>
                                          <p:attrName>style.visibility</p:attrName>
                                        </p:attrNameLst>
                                      </p:cBhvr>
                                      <p:to>
                                        <p:strVal val="visible"/>
                                      </p:to>
                                    </p:set>
                                    <p:animEffect filter="fade" transition="in">
                                      <p:cBhvr>
                                        <p:cTn dur="500"/>
                                        <p:tgtEl>
                                          <p:spTgt spid="940">
                                            <p:txEl>
                                              <p:pRg end="8" st="8"/>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0" st="0"/>
                                            </p:txEl>
                                          </p:spTgt>
                                        </p:tgtEl>
                                        <p:attrNameLst>
                                          <p:attrName>style.visibility</p:attrName>
                                        </p:attrNameLst>
                                      </p:cBhvr>
                                      <p:to>
                                        <p:strVal val="visible"/>
                                      </p:to>
                                    </p:set>
                                    <p:animEffect filter="fade" transition="in">
                                      <p:cBhvr>
                                        <p:cTn dur="500"/>
                                        <p:tgtEl>
                                          <p:spTgt spid="941">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1" st="1"/>
                                            </p:txEl>
                                          </p:spTgt>
                                        </p:tgtEl>
                                        <p:attrNameLst>
                                          <p:attrName>style.visibility</p:attrName>
                                        </p:attrNameLst>
                                      </p:cBhvr>
                                      <p:to>
                                        <p:strVal val="visible"/>
                                      </p:to>
                                    </p:set>
                                    <p:animEffect filter="fade" transition="in">
                                      <p:cBhvr>
                                        <p:cTn dur="500"/>
                                        <p:tgtEl>
                                          <p:spTgt spid="941">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2" st="2"/>
                                            </p:txEl>
                                          </p:spTgt>
                                        </p:tgtEl>
                                        <p:attrNameLst>
                                          <p:attrName>style.visibility</p:attrName>
                                        </p:attrNameLst>
                                      </p:cBhvr>
                                      <p:to>
                                        <p:strVal val="visible"/>
                                      </p:to>
                                    </p:set>
                                    <p:animEffect filter="fade" transition="in">
                                      <p:cBhvr>
                                        <p:cTn dur="500"/>
                                        <p:tgtEl>
                                          <p:spTgt spid="941">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3" st="3"/>
                                            </p:txEl>
                                          </p:spTgt>
                                        </p:tgtEl>
                                        <p:attrNameLst>
                                          <p:attrName>style.visibility</p:attrName>
                                        </p:attrNameLst>
                                      </p:cBhvr>
                                      <p:to>
                                        <p:strVal val="visible"/>
                                      </p:to>
                                    </p:set>
                                    <p:animEffect filter="fade" transition="in">
                                      <p:cBhvr>
                                        <p:cTn dur="500"/>
                                        <p:tgtEl>
                                          <p:spTgt spid="941">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4" st="4"/>
                                            </p:txEl>
                                          </p:spTgt>
                                        </p:tgtEl>
                                        <p:attrNameLst>
                                          <p:attrName>style.visibility</p:attrName>
                                        </p:attrNameLst>
                                      </p:cBhvr>
                                      <p:to>
                                        <p:strVal val="visible"/>
                                      </p:to>
                                    </p:set>
                                    <p:animEffect filter="fade" transition="in">
                                      <p:cBhvr>
                                        <p:cTn dur="500"/>
                                        <p:tgtEl>
                                          <p:spTgt spid="941">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5" st="5"/>
                                            </p:txEl>
                                          </p:spTgt>
                                        </p:tgtEl>
                                        <p:attrNameLst>
                                          <p:attrName>style.visibility</p:attrName>
                                        </p:attrNameLst>
                                      </p:cBhvr>
                                      <p:to>
                                        <p:strVal val="visible"/>
                                      </p:to>
                                    </p:set>
                                    <p:animEffect filter="fade" transition="in">
                                      <p:cBhvr>
                                        <p:cTn dur="500"/>
                                        <p:tgtEl>
                                          <p:spTgt spid="941">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6" st="6"/>
                                            </p:txEl>
                                          </p:spTgt>
                                        </p:tgtEl>
                                        <p:attrNameLst>
                                          <p:attrName>style.visibility</p:attrName>
                                        </p:attrNameLst>
                                      </p:cBhvr>
                                      <p:to>
                                        <p:strVal val="visible"/>
                                      </p:to>
                                    </p:set>
                                    <p:animEffect filter="fade" transition="in">
                                      <p:cBhvr>
                                        <p:cTn dur="500"/>
                                        <p:tgtEl>
                                          <p:spTgt spid="941">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7" st="7"/>
                                            </p:txEl>
                                          </p:spTgt>
                                        </p:tgtEl>
                                        <p:attrNameLst>
                                          <p:attrName>style.visibility</p:attrName>
                                        </p:attrNameLst>
                                      </p:cBhvr>
                                      <p:to>
                                        <p:strVal val="visible"/>
                                      </p:to>
                                    </p:set>
                                    <p:animEffect filter="fade" transition="in">
                                      <p:cBhvr>
                                        <p:cTn dur="500"/>
                                        <p:tgtEl>
                                          <p:spTgt spid="941">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1">
                                            <p:txEl>
                                              <p:pRg end="8" st="8"/>
                                            </p:txEl>
                                          </p:spTgt>
                                        </p:tgtEl>
                                        <p:attrNameLst>
                                          <p:attrName>style.visibility</p:attrName>
                                        </p:attrNameLst>
                                      </p:cBhvr>
                                      <p:to>
                                        <p:strVal val="visible"/>
                                      </p:to>
                                    </p:set>
                                    <p:animEffect filter="fade" transition="in">
                                      <p:cBhvr>
                                        <p:cTn dur="500"/>
                                        <p:tgtEl>
                                          <p:spTgt spid="941">
                                            <p:txEl>
                                              <p:pRg end="8" st="8"/>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0" st="0"/>
                                            </p:txEl>
                                          </p:spTgt>
                                        </p:tgtEl>
                                        <p:attrNameLst>
                                          <p:attrName>style.visibility</p:attrName>
                                        </p:attrNameLst>
                                      </p:cBhvr>
                                      <p:to>
                                        <p:strVal val="visible"/>
                                      </p:to>
                                    </p:set>
                                    <p:animEffect filter="fade" transition="in">
                                      <p:cBhvr>
                                        <p:cTn dur="500"/>
                                        <p:tgtEl>
                                          <p:spTgt spid="942">
                                            <p:txEl>
                                              <p:pRg end="0" st="0"/>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1" st="1"/>
                                            </p:txEl>
                                          </p:spTgt>
                                        </p:tgtEl>
                                        <p:attrNameLst>
                                          <p:attrName>style.visibility</p:attrName>
                                        </p:attrNameLst>
                                      </p:cBhvr>
                                      <p:to>
                                        <p:strVal val="visible"/>
                                      </p:to>
                                    </p:set>
                                    <p:animEffect filter="fade" transition="in">
                                      <p:cBhvr>
                                        <p:cTn dur="500"/>
                                        <p:tgtEl>
                                          <p:spTgt spid="942">
                                            <p:txEl>
                                              <p:pRg end="1" st="1"/>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2" st="2"/>
                                            </p:txEl>
                                          </p:spTgt>
                                        </p:tgtEl>
                                        <p:attrNameLst>
                                          <p:attrName>style.visibility</p:attrName>
                                        </p:attrNameLst>
                                      </p:cBhvr>
                                      <p:to>
                                        <p:strVal val="visible"/>
                                      </p:to>
                                    </p:set>
                                    <p:animEffect filter="fade" transition="in">
                                      <p:cBhvr>
                                        <p:cTn dur="500"/>
                                        <p:tgtEl>
                                          <p:spTgt spid="942">
                                            <p:txEl>
                                              <p:pRg end="2" st="2"/>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3" st="3"/>
                                            </p:txEl>
                                          </p:spTgt>
                                        </p:tgtEl>
                                        <p:attrNameLst>
                                          <p:attrName>style.visibility</p:attrName>
                                        </p:attrNameLst>
                                      </p:cBhvr>
                                      <p:to>
                                        <p:strVal val="visible"/>
                                      </p:to>
                                    </p:set>
                                    <p:animEffect filter="fade" transition="in">
                                      <p:cBhvr>
                                        <p:cTn dur="500"/>
                                        <p:tgtEl>
                                          <p:spTgt spid="942">
                                            <p:txEl>
                                              <p:pRg end="3" st="3"/>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4" st="4"/>
                                            </p:txEl>
                                          </p:spTgt>
                                        </p:tgtEl>
                                        <p:attrNameLst>
                                          <p:attrName>style.visibility</p:attrName>
                                        </p:attrNameLst>
                                      </p:cBhvr>
                                      <p:to>
                                        <p:strVal val="visible"/>
                                      </p:to>
                                    </p:set>
                                    <p:animEffect filter="fade" transition="in">
                                      <p:cBhvr>
                                        <p:cTn dur="500"/>
                                        <p:tgtEl>
                                          <p:spTgt spid="942">
                                            <p:txEl>
                                              <p:pRg end="4" st="4"/>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5" st="5"/>
                                            </p:txEl>
                                          </p:spTgt>
                                        </p:tgtEl>
                                        <p:attrNameLst>
                                          <p:attrName>style.visibility</p:attrName>
                                        </p:attrNameLst>
                                      </p:cBhvr>
                                      <p:to>
                                        <p:strVal val="visible"/>
                                      </p:to>
                                    </p:set>
                                    <p:animEffect filter="fade" transition="in">
                                      <p:cBhvr>
                                        <p:cTn dur="500"/>
                                        <p:tgtEl>
                                          <p:spTgt spid="942">
                                            <p:txEl>
                                              <p:pRg end="5" st="5"/>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6" st="6"/>
                                            </p:txEl>
                                          </p:spTgt>
                                        </p:tgtEl>
                                        <p:attrNameLst>
                                          <p:attrName>style.visibility</p:attrName>
                                        </p:attrNameLst>
                                      </p:cBhvr>
                                      <p:to>
                                        <p:strVal val="visible"/>
                                      </p:to>
                                    </p:set>
                                    <p:animEffect filter="fade" transition="in">
                                      <p:cBhvr>
                                        <p:cTn dur="500"/>
                                        <p:tgtEl>
                                          <p:spTgt spid="942">
                                            <p:txEl>
                                              <p:pRg end="6" st="6"/>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7" st="7"/>
                                            </p:txEl>
                                          </p:spTgt>
                                        </p:tgtEl>
                                        <p:attrNameLst>
                                          <p:attrName>style.visibility</p:attrName>
                                        </p:attrNameLst>
                                      </p:cBhvr>
                                      <p:to>
                                        <p:strVal val="visible"/>
                                      </p:to>
                                    </p:set>
                                    <p:animEffect filter="fade" transition="in">
                                      <p:cBhvr>
                                        <p:cTn dur="500"/>
                                        <p:tgtEl>
                                          <p:spTgt spid="942">
                                            <p:txEl>
                                              <p:pRg end="7" st="7"/>
                                            </p:txEl>
                                          </p:spTgt>
                                        </p:tgtEl>
                                      </p:cBhvr>
                                    </p:animEffect>
                                  </p:childTnLst>
                                </p:cTn>
                              </p:par>
                              <p:par>
                                <p:cTn fill="hold" nodeType="withEffect" presetClass="entr" presetID="10" presetSubtype="0">
                                  <p:stCondLst>
                                    <p:cond delay="200"/>
                                  </p:stCondLst>
                                  <p:childTnLst>
                                    <p:set>
                                      <p:cBhvr>
                                        <p:cTn dur="1" fill="hold">
                                          <p:stCondLst>
                                            <p:cond delay="0"/>
                                          </p:stCondLst>
                                        </p:cTn>
                                        <p:tgtEl>
                                          <p:spTgt spid="942">
                                            <p:txEl>
                                              <p:pRg end="8" st="8"/>
                                            </p:txEl>
                                          </p:spTgt>
                                        </p:tgtEl>
                                        <p:attrNameLst>
                                          <p:attrName>style.visibility</p:attrName>
                                        </p:attrNameLst>
                                      </p:cBhvr>
                                      <p:to>
                                        <p:strVal val="visible"/>
                                      </p:to>
                                    </p:set>
                                    <p:animEffect filter="fade" transition="in">
                                      <p:cBhvr>
                                        <p:cTn dur="500"/>
                                        <p:tgtEl>
                                          <p:spTgt spid="94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 type="blank">
  <p:cSld name="BLANK">
    <p:bg>
      <p:bgPr>
        <a:solidFill>
          <a:schemeClr val="lt2"/>
        </a:solidFill>
      </p:bgPr>
    </p:bg>
    <p:spTree>
      <p:nvGrpSpPr>
        <p:cNvPr id="946" name="Shape 946"/>
        <p:cNvGrpSpPr/>
        <p:nvPr/>
      </p:nvGrpSpPr>
      <p:grpSpPr>
        <a:xfrm>
          <a:off x="0" y="0"/>
          <a:ext cx="0" cy="0"/>
          <a:chOff x="0" y="0"/>
          <a:chExt cx="0" cy="0"/>
        </a:xfrm>
      </p:grpSpPr>
      <p:pic>
        <p:nvPicPr>
          <p:cNvPr id="947" name="Google Shape;947;p108"/>
          <p:cNvPicPr preferRelativeResize="0"/>
          <p:nvPr/>
        </p:nvPicPr>
        <p:blipFill rotWithShape="1">
          <a:blip r:embed="rId2">
            <a:alphaModFix/>
          </a:blip>
          <a:srcRect b="0" l="0" r="0" t="0"/>
          <a:stretch/>
        </p:blipFill>
        <p:spPr>
          <a:xfrm>
            <a:off x="8397221" y="4767263"/>
            <a:ext cx="377288" cy="3771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3.png"/><Relationship Id="rId2" Type="http://schemas.openxmlformats.org/officeDocument/2006/relationships/image" Target="../media/image2.jpg"/><Relationship Id="rId3" Type="http://schemas.openxmlformats.org/officeDocument/2006/relationships/image" Target="../media/image16.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6" Type="http://schemas.openxmlformats.org/officeDocument/2006/relationships/theme" Target="../theme/theme1.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6.png"/><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image" Target="../media/image2.jpg"/><Relationship Id="rId2" Type="http://schemas.openxmlformats.org/officeDocument/2006/relationships/image" Target="../media/image17.png"/><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image" Target="../media/image21.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29" Type="http://schemas.openxmlformats.org/officeDocument/2006/relationships/theme" Target="../theme/theme1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6.png"/><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theme" Target="../theme/theme8.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49.jpg"/><Relationship Id="rId2" Type="http://schemas.openxmlformats.org/officeDocument/2006/relationships/image" Target="../media/image13.png"/><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theme" Target="../theme/theme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90.xml"/><Relationship Id="rId21" Type="http://schemas.openxmlformats.org/officeDocument/2006/relationships/theme" Target="../theme/theme7.xml"/><Relationship Id="rId1" Type="http://schemas.openxmlformats.org/officeDocument/2006/relationships/image" Target="../media/image50.jpg"/><Relationship Id="rId2" Type="http://schemas.openxmlformats.org/officeDocument/2006/relationships/image" Target="../media/image53.jpg"/><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7" Type="http://schemas.openxmlformats.org/officeDocument/2006/relationships/slideLayout" Target="../slideLayouts/slideLayout87.xml"/><Relationship Id="rId16" Type="http://schemas.openxmlformats.org/officeDocument/2006/relationships/slideLayout" Target="../slideLayouts/slideLayout86.xml"/><Relationship Id="rId19" Type="http://schemas.openxmlformats.org/officeDocument/2006/relationships/slideLayout" Target="../slideLayouts/slideLayout89.xml"/><Relationship Id="rId18"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50.jpg"/><Relationship Id="rId2" Type="http://schemas.openxmlformats.org/officeDocument/2006/relationships/image" Target="../media/image53.jpg"/><Relationship Id="rId3" Type="http://schemas.openxmlformats.org/officeDocument/2006/relationships/slideLayout" Target="../slideLayouts/slideLayout91.xml"/><Relationship Id="rId4" Type="http://schemas.openxmlformats.org/officeDocument/2006/relationships/slideLayout" Target="../slideLayouts/slideLayout92.xml"/><Relationship Id="rId9" Type="http://schemas.openxmlformats.org/officeDocument/2006/relationships/slideLayout" Target="../slideLayouts/slideLayout97.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3" Type="http://schemas.openxmlformats.org/officeDocument/2006/relationships/slideLayout" Target="../slideLayouts/slideLayout101.xml"/><Relationship Id="rId12" Type="http://schemas.openxmlformats.org/officeDocument/2006/relationships/slideLayout" Target="../slideLayouts/slideLayout100.xml"/><Relationship Id="rId15" Type="http://schemas.openxmlformats.org/officeDocument/2006/relationships/slideLayout" Target="../slideLayouts/slideLayout103.xml"/><Relationship Id="rId14" Type="http://schemas.openxmlformats.org/officeDocument/2006/relationships/slideLayout" Target="../slideLayouts/slideLayout102.xml"/><Relationship Id="rId17" Type="http://schemas.openxmlformats.org/officeDocument/2006/relationships/slideLayout" Target="../slideLayouts/slideLayout105.xml"/><Relationship Id="rId16" Type="http://schemas.openxmlformats.org/officeDocument/2006/relationships/slideLayout" Target="../slideLayouts/slideLayout104.xml"/><Relationship Id="rId1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0E2E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0" spcFirstLastPara="1" rIns="0" wrap="square" tIns="34275">
            <a:noAutofit/>
          </a:bodyPr>
          <a:lstStyle>
            <a:lvl1pPr lvl="0" marR="0" rtl="0" algn="l">
              <a:lnSpc>
                <a:spcPct val="90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53" name="Google Shape;53;p13"/>
          <p:cNvPicPr preferRelativeResize="0"/>
          <p:nvPr/>
        </p:nvPicPr>
        <p:blipFill rotWithShape="1">
          <a:blip r:embed="rId1">
            <a:alphaModFix/>
          </a:blip>
          <a:srcRect b="0" l="0" r="0" t="0"/>
          <a:stretch/>
        </p:blipFill>
        <p:spPr>
          <a:xfrm>
            <a:off x="8577898" y="4767263"/>
            <a:ext cx="376238" cy="376238"/>
          </a:xfrm>
          <a:prstGeom prst="rect">
            <a:avLst/>
          </a:prstGeom>
          <a:noFill/>
          <a:ln>
            <a:noFill/>
          </a:ln>
        </p:spPr>
      </p:pic>
      <p:pic>
        <p:nvPicPr>
          <p:cNvPr id="54" name="Google Shape;54;p13"/>
          <p:cNvPicPr preferRelativeResize="0"/>
          <p:nvPr/>
        </p:nvPicPr>
        <p:blipFill rotWithShape="1">
          <a:blip r:embed="rId2">
            <a:alphaModFix/>
          </a:blip>
          <a:srcRect b="0" l="0" r="0" t="0"/>
          <a:stretch/>
        </p:blipFill>
        <p:spPr>
          <a:xfrm>
            <a:off x="0" y="0"/>
            <a:ext cx="9144000" cy="190500"/>
          </a:xfrm>
          <a:prstGeom prst="rect">
            <a:avLst/>
          </a:prstGeom>
          <a:noFill/>
          <a:ln>
            <a:noFill/>
          </a:ln>
        </p:spPr>
      </p:pic>
      <p:sp>
        <p:nvSpPr>
          <p:cNvPr id="55" name="Google Shape;55;p13"/>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434343"/>
                </a:solidFill>
                <a:latin typeface="Arial"/>
                <a:ea typeface="Arial"/>
                <a:cs typeface="Arial"/>
                <a:sym typeface="Arial"/>
              </a:rPr>
              <a:t>© 2020 Oracle Corporation &amp;  Innovative Routines International (IRI), Inc. All Rights Reserved.</a:t>
            </a:r>
            <a:endParaRPr b="0" i="0" sz="600" u="none" cap="none" strike="noStrike">
              <a:solidFill>
                <a:srgbClr val="434343"/>
              </a:solidFill>
              <a:latin typeface="Arial"/>
              <a:ea typeface="Arial"/>
              <a:cs typeface="Arial"/>
              <a:sym typeface="Arial"/>
            </a:endParaRPr>
          </a:p>
        </p:txBody>
      </p:sp>
      <p:pic>
        <p:nvPicPr>
          <p:cNvPr id="56" name="Google Shape;56;p13"/>
          <p:cNvPicPr preferRelativeResize="0"/>
          <p:nvPr/>
        </p:nvPicPr>
        <p:blipFill rotWithShape="1">
          <a:blip r:embed="rId3">
            <a:alphaModFix/>
          </a:blip>
          <a:srcRect b="0" l="0" r="0" t="0"/>
          <a:stretch/>
        </p:blipFill>
        <p:spPr>
          <a:xfrm>
            <a:off x="167469" y="4809516"/>
            <a:ext cx="534950" cy="2917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30" name="Shape 130"/>
        <p:cNvGrpSpPr/>
        <p:nvPr/>
      </p:nvGrpSpPr>
      <p:grpSpPr>
        <a:xfrm>
          <a:off x="0" y="0"/>
          <a:ext cx="0" cy="0"/>
          <a:chOff x="0" y="0"/>
          <a:chExt cx="0" cy="0"/>
        </a:xfrm>
      </p:grpSpPr>
      <p:sp>
        <p:nvSpPr>
          <p:cNvPr id="131" name="Google Shape;131;p26"/>
          <p:cNvSpPr txBox="1"/>
          <p:nvPr>
            <p:ph type="title"/>
          </p:nvPr>
        </p:nvSpPr>
        <p:spPr>
          <a:xfrm>
            <a:off x="571500" y="381000"/>
            <a:ext cx="8003286" cy="61722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dk1"/>
              </a:buClr>
              <a:buSzPts val="3000"/>
              <a:buFont typeface="Georgia"/>
              <a:buNone/>
              <a:defRPr b="0" i="0" sz="30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2" name="Google Shape;132;p26"/>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33" name="Google Shape;133;p26"/>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rgbClr val="8B858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4" name="Google Shape;134;p26"/>
          <p:cNvSpPr txBox="1"/>
          <p:nvPr>
            <p:ph idx="1" type="body"/>
          </p:nvPr>
        </p:nvSpPr>
        <p:spPr>
          <a:xfrm>
            <a:off x="569214" y="1378458"/>
            <a:ext cx="8003286" cy="3195828"/>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500"/>
              </a:spcBef>
              <a:spcAft>
                <a:spcPts val="0"/>
              </a:spcAft>
              <a:buClr>
                <a:schemeClr val="dk1"/>
              </a:buClr>
              <a:buSzPts val="1400"/>
              <a:buFont typeface="NTR"/>
              <a:buNone/>
              <a:defRPr b="0" i="0" sz="1400" u="none" cap="none" strike="noStrike">
                <a:solidFill>
                  <a:schemeClr val="dk1"/>
                </a:solidFill>
                <a:latin typeface="Arial"/>
                <a:ea typeface="Arial"/>
                <a:cs typeface="Arial"/>
                <a:sym typeface="Arial"/>
              </a:defRPr>
            </a:lvl1pPr>
            <a:lvl2pPr indent="-317500" lvl="1" marL="914400" marR="0" rtl="0" algn="l">
              <a:lnSpc>
                <a:spcPct val="95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95000"/>
              </a:lnSpc>
              <a:spcBef>
                <a:spcPts val="300"/>
              </a:spcBef>
              <a:spcAft>
                <a:spcPts val="0"/>
              </a:spcAft>
              <a:buClr>
                <a:schemeClr val="dk1"/>
              </a:buClr>
              <a:buSzPts val="1400"/>
              <a:buFont typeface="NTR"/>
              <a:buChar char="-"/>
              <a:defRPr b="0" i="0" sz="1200" u="none" cap="none" strike="noStrike">
                <a:solidFill>
                  <a:schemeClr val="dk1"/>
                </a:solidFill>
                <a:latin typeface="Arial"/>
                <a:ea typeface="Arial"/>
                <a:cs typeface="Arial"/>
                <a:sym typeface="Arial"/>
              </a:defRPr>
            </a:lvl3pPr>
            <a:lvl4pPr indent="-298450" lvl="3" marL="1828800" marR="0" rtl="0" algn="l">
              <a:lnSpc>
                <a:spcPct val="95000"/>
              </a:lnSpc>
              <a:spcBef>
                <a:spcPts val="300"/>
              </a:spcBef>
              <a:spcAft>
                <a:spcPts val="0"/>
              </a:spcAft>
              <a:buClr>
                <a:schemeClr val="dk1"/>
              </a:buClr>
              <a:buSzPts val="1100"/>
              <a:buFont typeface="NTR"/>
              <a:buChar char="◦"/>
              <a:defRPr b="0" i="0" sz="1100" u="none" cap="none" strike="noStrike">
                <a:solidFill>
                  <a:schemeClr val="dk1"/>
                </a:solidFill>
                <a:latin typeface="Arial"/>
                <a:ea typeface="Arial"/>
                <a:cs typeface="Arial"/>
                <a:sym typeface="Arial"/>
              </a:defRPr>
            </a:lvl4pPr>
            <a:lvl5pPr indent="-285750" lvl="4" marL="2286000" marR="0" rtl="0" algn="l">
              <a:lnSpc>
                <a:spcPct val="95000"/>
              </a:lnSpc>
              <a:spcBef>
                <a:spcPts val="300"/>
              </a:spcBef>
              <a:spcAft>
                <a:spcPts val="0"/>
              </a:spcAft>
              <a:buClr>
                <a:schemeClr val="dk1"/>
              </a:buClr>
              <a:buSzPts val="900"/>
              <a:buFont typeface="NTR"/>
              <a:buChar char="•"/>
              <a:defRPr b="0" i="0" sz="900" u="none" cap="none" strike="noStrike">
                <a:solidFill>
                  <a:schemeClr val="dk1"/>
                </a:solidFill>
                <a:latin typeface="Arial"/>
                <a:ea typeface="Arial"/>
                <a:cs typeface="Arial"/>
                <a:sym typeface="Arial"/>
              </a:defRPr>
            </a:lvl5pPr>
            <a:lvl6pPr indent="-298450" lvl="5" marL="2743200" marR="0" rtl="0" algn="l">
              <a:lnSpc>
                <a:spcPct val="95000"/>
              </a:lnSpc>
              <a:spcBef>
                <a:spcPts val="300"/>
              </a:spcBef>
              <a:spcAft>
                <a:spcPts val="0"/>
              </a:spcAft>
              <a:buClr>
                <a:schemeClr val="dk1"/>
              </a:buClr>
              <a:buSzPts val="1100"/>
              <a:buFont typeface="NTR"/>
              <a:buChar char="-"/>
              <a:defRPr b="0" i="0" sz="900" u="none" cap="none" strike="noStrike">
                <a:solidFill>
                  <a:schemeClr val="dk1"/>
                </a:solidFill>
                <a:latin typeface="Arial"/>
                <a:ea typeface="Arial"/>
                <a:cs typeface="Arial"/>
                <a:sym typeface="Arial"/>
              </a:defRPr>
            </a:lvl6pPr>
            <a:lvl7pPr indent="-285750" lvl="6" marL="3200400" marR="0" rtl="0" algn="l">
              <a:lnSpc>
                <a:spcPct val="95000"/>
              </a:lnSpc>
              <a:spcBef>
                <a:spcPts val="300"/>
              </a:spcBef>
              <a:spcAft>
                <a:spcPts val="0"/>
              </a:spcAft>
              <a:buClr>
                <a:schemeClr val="dk1"/>
              </a:buClr>
              <a:buSzPts val="900"/>
              <a:buFont typeface="NTR"/>
              <a:buChar char="◦"/>
              <a:defRPr b="0" i="0" sz="9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5" name="Google Shape;135;p26"/>
          <p:cNvSpPr txBox="1"/>
          <p:nvPr/>
        </p:nvSpPr>
        <p:spPr>
          <a:xfrm>
            <a:off x="571500" y="4543425"/>
            <a:ext cx="176022"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8B8580"/>
              </a:solidFill>
              <a:latin typeface="Arial"/>
              <a:ea typeface="Arial"/>
              <a:cs typeface="Arial"/>
              <a:sym typeface="Arial"/>
            </a:endParaRPr>
          </a:p>
        </p:txBody>
      </p:sp>
      <p:pic>
        <p:nvPicPr>
          <p:cNvPr id="136" name="Google Shape;136;p26"/>
          <p:cNvPicPr preferRelativeResize="0"/>
          <p:nvPr/>
        </p:nvPicPr>
        <p:blipFill rotWithShape="1">
          <a:blip r:embed="rId1">
            <a:alphaModFix/>
          </a:blip>
          <a:srcRect b="0" l="0" r="0" t="0"/>
          <a:stretch/>
        </p:blipFill>
        <p:spPr>
          <a:xfrm>
            <a:off x="8577898" y="4767263"/>
            <a:ext cx="376238" cy="376238"/>
          </a:xfrm>
          <a:prstGeom prst="rect">
            <a:avLst/>
          </a:prstGeom>
          <a:noFill/>
          <a:ln>
            <a:noFill/>
          </a:ln>
        </p:spPr>
      </p:pic>
      <p:pic>
        <p:nvPicPr>
          <p:cNvPr id="137" name="Google Shape;137;p26"/>
          <p:cNvPicPr preferRelativeResize="0"/>
          <p:nvPr/>
        </p:nvPicPr>
        <p:blipFill rotWithShape="1">
          <a:blip r:embed="rId2">
            <a:alphaModFix/>
          </a:blip>
          <a:srcRect b="0" l="0" r="0" t="0"/>
          <a:stretch/>
        </p:blipFill>
        <p:spPr>
          <a:xfrm>
            <a:off x="167469" y="4809516"/>
            <a:ext cx="534950" cy="291725"/>
          </a:xfrm>
          <a:prstGeom prst="rect">
            <a:avLst/>
          </a:prstGeom>
          <a:noFill/>
          <a:ln>
            <a:noFill/>
          </a:ln>
        </p:spPr>
      </p:pic>
      <p:sp>
        <p:nvSpPr>
          <p:cNvPr id="138" name="Google Shape;138;p26"/>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434343"/>
                </a:solidFill>
                <a:latin typeface="Arial"/>
                <a:ea typeface="Arial"/>
                <a:cs typeface="Arial"/>
                <a:sym typeface="Arial"/>
              </a:rPr>
              <a:t>© 2020 Oracle Corporation &amp;  Innovative Routines International (IRI), Inc. All Rights Reserved.</a:t>
            </a:r>
            <a:endParaRPr b="0" i="0" sz="600" u="none" cap="none" strike="noStrike">
              <a:solidFill>
                <a:srgbClr val="434343"/>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1" r:id="rId3"/>
    <p:sldLayoutId id="2147483672" r:id="rId4"/>
    <p:sldLayoutId id="2147483673" r:id="rId5"/>
    <p:sldLayoutId id="2147483674" r:id="rId6"/>
    <p:sldLayoutId id="214748367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19">
          <p15:clr>
            <a:srgbClr val="F26B43"/>
          </p15:clr>
        </p15:guide>
        <p15:guide id="2" orient="horz" pos="30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0E2E1"/>
        </a:solidFill>
      </p:bgPr>
    </p:bg>
    <p:spTree>
      <p:nvGrpSpPr>
        <p:cNvPr id="186" name="Shape 186"/>
        <p:cNvGrpSpPr/>
        <p:nvPr/>
      </p:nvGrpSpPr>
      <p:grpSpPr>
        <a:xfrm>
          <a:off x="0" y="0"/>
          <a:ext cx="0" cy="0"/>
          <a:chOff x="0" y="0"/>
          <a:chExt cx="0" cy="0"/>
        </a:xfrm>
      </p:grpSpPr>
      <p:sp>
        <p:nvSpPr>
          <p:cNvPr id="187" name="Google Shape;187;p32"/>
          <p:cNvSpPr txBox="1"/>
          <p:nvPr>
            <p:ph type="title"/>
          </p:nvPr>
        </p:nvSpPr>
        <p:spPr>
          <a:xfrm>
            <a:off x="628650" y="273844"/>
            <a:ext cx="7886700" cy="994172"/>
          </a:xfrm>
          <a:prstGeom prst="rect">
            <a:avLst/>
          </a:prstGeom>
          <a:noFill/>
          <a:ln>
            <a:noFill/>
          </a:ln>
        </p:spPr>
        <p:txBody>
          <a:bodyPr anchorCtr="0" anchor="ctr" bIns="34275" lIns="0" spcFirstLastPara="1" rIns="0" wrap="square" tIns="34275">
            <a:noAutofit/>
          </a:bodyPr>
          <a:lstStyle>
            <a:lvl1pPr lvl="0" marR="0" rtl="0" algn="l">
              <a:lnSpc>
                <a:spcPct val="90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8" name="Google Shape;188;p3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9" name="Google Shape;189;p32"/>
          <p:cNvSpPr txBox="1"/>
          <p:nvPr>
            <p:ph idx="11" type="ftr"/>
          </p:nvPr>
        </p:nvSpPr>
        <p:spPr>
          <a:xfrm>
            <a:off x="1004888" y="4886233"/>
            <a:ext cx="3086100" cy="273844"/>
          </a:xfrm>
          <a:prstGeom prst="rect">
            <a:avLst/>
          </a:prstGeom>
          <a:noFill/>
          <a:ln>
            <a:noFill/>
          </a:ln>
        </p:spPr>
        <p:txBody>
          <a:bodyPr anchorCtr="0" anchor="ctr" bIns="34275" lIns="0" spcFirstLastPara="1" rIns="0" wrap="square" tIns="34275">
            <a:noAutofit/>
          </a:bodyPr>
          <a:lstStyle>
            <a:lvl1pPr lvl="0" marR="0" rtl="0" algn="l">
              <a:lnSpc>
                <a:spcPct val="100000"/>
              </a:lnSpc>
              <a:spcBef>
                <a:spcPts val="0"/>
              </a:spcBef>
              <a:spcAft>
                <a:spcPts val="0"/>
              </a:spcAft>
              <a:buClr>
                <a:srgbClr val="000000"/>
              </a:buClr>
              <a:buSzPts val="1100"/>
              <a:buFont typeface="Arial"/>
              <a:buNone/>
              <a:defRPr b="0" i="0" sz="600" u="none" cap="none" strike="noStrike">
                <a:solidFill>
                  <a:srgbClr val="A5ABA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pic>
        <p:nvPicPr>
          <p:cNvPr id="190" name="Google Shape;190;p32"/>
          <p:cNvPicPr preferRelativeResize="0"/>
          <p:nvPr/>
        </p:nvPicPr>
        <p:blipFill rotWithShape="1">
          <a:blip r:embed="rId1">
            <a:alphaModFix/>
          </a:blip>
          <a:srcRect b="0" l="0" r="0" t="0"/>
          <a:stretch/>
        </p:blipFill>
        <p:spPr>
          <a:xfrm>
            <a:off x="0" y="0"/>
            <a:ext cx="9144000" cy="190500"/>
          </a:xfrm>
          <a:prstGeom prst="rect">
            <a:avLst/>
          </a:prstGeom>
          <a:noFill/>
          <a:ln>
            <a:noFill/>
          </a:ln>
        </p:spPr>
      </p:pic>
      <p:sp>
        <p:nvSpPr>
          <p:cNvPr id="191" name="Google Shape;191;p32"/>
          <p:cNvSpPr txBox="1"/>
          <p:nvPr>
            <p:ph idx="12" type="sldNum"/>
          </p:nvPr>
        </p:nvSpPr>
        <p:spPr>
          <a:xfrm>
            <a:off x="628650" y="4880717"/>
            <a:ext cx="376238" cy="273844"/>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1pPr>
            <a:lvl2pPr indent="0" lvl="1"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2pPr>
            <a:lvl3pPr indent="0" lvl="2"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3pPr>
            <a:lvl4pPr indent="0" lvl="3"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4pPr>
            <a:lvl5pPr indent="0" lvl="4"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5pPr>
            <a:lvl6pPr indent="0" lvl="5"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6pPr>
            <a:lvl7pPr indent="0" lvl="6"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7pPr>
            <a:lvl8pPr indent="0" lvl="7"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8pPr>
            <a:lvl9pPr indent="0" lvl="8" marL="0" marR="0" rtl="0" algn="l">
              <a:lnSpc>
                <a:spcPct val="100000"/>
              </a:lnSpc>
              <a:spcBef>
                <a:spcPts val="0"/>
              </a:spcBef>
              <a:spcAft>
                <a:spcPts val="0"/>
              </a:spcAft>
              <a:buClr>
                <a:srgbClr val="958E8B"/>
              </a:buClr>
              <a:buSzPts val="600"/>
              <a:buFont typeface="Arial"/>
              <a:buNone/>
              <a:defRPr b="0" i="0" sz="600" u="none" cap="none" strike="noStrike">
                <a:solidFill>
                  <a:srgbClr val="958E8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92" name="Google Shape;192;p32"/>
          <p:cNvPicPr preferRelativeResize="0"/>
          <p:nvPr/>
        </p:nvPicPr>
        <p:blipFill rotWithShape="1">
          <a:blip r:embed="rId2">
            <a:alphaModFix/>
          </a:blip>
          <a:srcRect b="0" l="0" r="0" t="0"/>
          <a:stretch/>
        </p:blipFill>
        <p:spPr>
          <a:xfrm>
            <a:off x="8577898" y="4767263"/>
            <a:ext cx="376238" cy="37623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3"/>
    <p:sldLayoutId id="2147483677" r:id="rId4"/>
    <p:sldLayoutId id="2147483678" r:id="rId5"/>
    <p:sldLayoutId id="2147483679" r:id="rId6"/>
    <p:sldLayoutId id="2147483680" r:id="rId7"/>
    <p:sldLayoutId id="2147483681" r:id="rId8"/>
    <p:sldLayoutId id="2147483682"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4" name="Shape 254"/>
        <p:cNvGrpSpPr/>
        <p:nvPr/>
      </p:nvGrpSpPr>
      <p:grpSpPr>
        <a:xfrm>
          <a:off x="0" y="0"/>
          <a:ext cx="0" cy="0"/>
          <a:chOff x="0" y="0"/>
          <a:chExt cx="0" cy="0"/>
        </a:xfrm>
      </p:grpSpPr>
      <p:grpSp>
        <p:nvGrpSpPr>
          <p:cNvPr id="255" name="Google Shape;255;p40"/>
          <p:cNvGrpSpPr/>
          <p:nvPr/>
        </p:nvGrpSpPr>
        <p:grpSpPr>
          <a:xfrm>
            <a:off x="0" y="0"/>
            <a:ext cx="9144430" cy="5143500"/>
            <a:chOff x="0" y="0"/>
            <a:chExt cx="12189398" cy="6858000"/>
          </a:xfrm>
        </p:grpSpPr>
        <p:sp>
          <p:nvSpPr>
            <p:cNvPr id="256" name="Google Shape;256;p40"/>
            <p:cNvSpPr/>
            <p:nvPr/>
          </p:nvSpPr>
          <p:spPr>
            <a:xfrm>
              <a:off x="0" y="0"/>
              <a:ext cx="193962"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57" name="Google Shape;257;p40"/>
            <p:cNvSpPr/>
            <p:nvPr/>
          </p:nvSpPr>
          <p:spPr>
            <a:xfrm>
              <a:off x="11995151" y="0"/>
              <a:ext cx="193960" cy="68580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58" name="Google Shape;258;p40"/>
            <p:cNvSpPr/>
            <p:nvPr/>
          </p:nvSpPr>
          <p:spPr>
            <a:xfrm>
              <a:off x="0" y="6400800"/>
              <a:ext cx="12189395" cy="457200"/>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59" name="Google Shape;259;p40"/>
            <p:cNvSpPr/>
            <p:nvPr/>
          </p:nvSpPr>
          <p:spPr>
            <a:xfrm>
              <a:off x="0" y="0"/>
              <a:ext cx="12189398" cy="192024"/>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260" name="Google Shape;260;p40"/>
          <p:cNvSpPr txBox="1"/>
          <p:nvPr>
            <p:ph type="title"/>
          </p:nvPr>
        </p:nvSpPr>
        <p:spPr>
          <a:xfrm>
            <a:off x="398963" y="304800"/>
            <a:ext cx="8346074" cy="666750"/>
          </a:xfrm>
          <a:prstGeom prst="rect">
            <a:avLst/>
          </a:prstGeom>
          <a:noFill/>
          <a:ln>
            <a:noFill/>
          </a:ln>
        </p:spPr>
        <p:txBody>
          <a:bodyPr anchorCtr="0" anchor="b" bIns="0" lIns="0" spcFirstLastPara="1" rIns="0" wrap="square" tIns="0">
            <a:noAutofit/>
          </a:bodyPr>
          <a:lstStyle>
            <a:lvl1pPr lvl="0" marR="0" rtl="0" algn="l">
              <a:lnSpc>
                <a:spcPct val="8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61" name="Google Shape;261;p40"/>
          <p:cNvSpPr txBox="1"/>
          <p:nvPr>
            <p:ph idx="1" type="body"/>
          </p:nvPr>
        </p:nvSpPr>
        <p:spPr>
          <a:xfrm>
            <a:off x="398467" y="1143001"/>
            <a:ext cx="8347065" cy="3314700"/>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900"/>
              </a:spcBef>
              <a:spcAft>
                <a:spcPts val="0"/>
              </a:spcAft>
              <a:buClr>
                <a:srgbClr val="999B9C"/>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600"/>
              </a:spcBef>
              <a:spcAft>
                <a:spcPts val="0"/>
              </a:spcAft>
              <a:buClr>
                <a:srgbClr val="999B9C"/>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00"/>
              </a:spcBef>
              <a:spcAft>
                <a:spcPts val="0"/>
              </a:spcAft>
              <a:buClr>
                <a:srgbClr val="999B9C"/>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00"/>
              </a:spcBef>
              <a:spcAft>
                <a:spcPts val="0"/>
              </a:spcAft>
              <a:buClr>
                <a:srgbClr val="999B9C"/>
              </a:buClr>
              <a:buSzPts val="1400"/>
              <a:buFont typeface="Arial"/>
              <a:buChar char="–"/>
              <a:defRPr b="0" i="0" sz="1400" u="none" cap="none" strike="noStrike">
                <a:solidFill>
                  <a:schemeClr val="dk1"/>
                </a:solidFill>
                <a:latin typeface="Calibri"/>
                <a:ea typeface="Calibri"/>
                <a:cs typeface="Calibri"/>
                <a:sym typeface="Calibri"/>
              </a:defRPr>
            </a:lvl4pPr>
            <a:lvl5pPr indent="-304800" lvl="4" marL="2286000" marR="0" rtl="0" algn="l">
              <a:lnSpc>
                <a:spcPct val="90000"/>
              </a:lnSpc>
              <a:spcBef>
                <a:spcPts val="500"/>
              </a:spcBef>
              <a:spcAft>
                <a:spcPts val="0"/>
              </a:spcAft>
              <a:buClr>
                <a:srgbClr val="999B9C"/>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rtl="0" algn="l">
              <a:lnSpc>
                <a:spcPct val="90000"/>
              </a:lnSpc>
              <a:spcBef>
                <a:spcPts val="500"/>
              </a:spcBef>
              <a:spcAft>
                <a:spcPts val="0"/>
              </a:spcAft>
              <a:buClr>
                <a:srgbClr val="999B9C"/>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90000"/>
              </a:lnSpc>
              <a:spcBef>
                <a:spcPts val="500"/>
              </a:spcBef>
              <a:spcAft>
                <a:spcPts val="0"/>
              </a:spcAft>
              <a:buClr>
                <a:srgbClr val="999B9C"/>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90000"/>
              </a:lnSpc>
              <a:spcBef>
                <a:spcPts val="500"/>
              </a:spcBef>
              <a:spcAft>
                <a:spcPts val="0"/>
              </a:spcAft>
              <a:buClr>
                <a:srgbClr val="999B9C"/>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90000"/>
              </a:lnSpc>
              <a:spcBef>
                <a:spcPts val="500"/>
              </a:spcBef>
              <a:spcAft>
                <a:spcPts val="0"/>
              </a:spcAft>
              <a:buClr>
                <a:srgbClr val="999B9C"/>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62" name="Google Shape;262;p40"/>
          <p:cNvSpPr txBox="1"/>
          <p:nvPr>
            <p:ph idx="10" type="dt"/>
          </p:nvPr>
        </p:nvSpPr>
        <p:spPr>
          <a:xfrm>
            <a:off x="3137415" y="4917186"/>
            <a:ext cx="920038" cy="13716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63" name="Google Shape;263;p40"/>
          <p:cNvSpPr txBox="1"/>
          <p:nvPr>
            <p:ph idx="11" type="ftr"/>
          </p:nvPr>
        </p:nvSpPr>
        <p:spPr>
          <a:xfrm>
            <a:off x="6467751" y="4917186"/>
            <a:ext cx="2027399" cy="13716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64" name="Google Shape;264;p40"/>
          <p:cNvSpPr txBox="1"/>
          <p:nvPr>
            <p:ph idx="12" type="sldNum"/>
          </p:nvPr>
        </p:nvSpPr>
        <p:spPr>
          <a:xfrm>
            <a:off x="8495366" y="4917186"/>
            <a:ext cx="250165" cy="13716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58595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0"/>
          <p:cNvSpPr txBox="1"/>
          <p:nvPr/>
        </p:nvSpPr>
        <p:spPr>
          <a:xfrm>
            <a:off x="4033554" y="4917186"/>
            <a:ext cx="2400925" cy="13716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8595B"/>
                </a:solidFill>
                <a:latin typeface="Calibri"/>
                <a:ea typeface="Calibri"/>
                <a:cs typeface="Calibri"/>
                <a:sym typeface="Calibri"/>
              </a:rPr>
              <a:t>Copyright © 2018, Oracle and/or its affiliates. All rights reserved.  |</a:t>
            </a:r>
            <a:endParaRPr b="0" i="0" sz="1100" u="none" cap="none" strike="noStrike">
              <a:solidFill>
                <a:srgbClr val="000000"/>
              </a:solidFill>
              <a:latin typeface="Arial"/>
              <a:ea typeface="Arial"/>
              <a:cs typeface="Arial"/>
              <a:sym typeface="Arial"/>
            </a:endParaRPr>
          </a:p>
        </p:txBody>
      </p:sp>
      <p:pic>
        <p:nvPicPr>
          <p:cNvPr descr="Oracle logo in white on red staging background" id="266" name="Google Shape;266;p40" title="Oracle red badge logo"/>
          <p:cNvPicPr preferRelativeResize="0"/>
          <p:nvPr/>
        </p:nvPicPr>
        <p:blipFill rotWithShape="1">
          <a:blip r:embed="rId1">
            <a:alphaModFix/>
          </a:blip>
          <a:srcRect b="0" l="0" r="0" t="0"/>
          <a:stretch/>
        </p:blipFill>
        <p:spPr>
          <a:xfrm>
            <a:off x="397867" y="4697730"/>
            <a:ext cx="1219171" cy="4457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7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91" name="Shape 591"/>
        <p:cNvGrpSpPr/>
        <p:nvPr/>
      </p:nvGrpSpPr>
      <p:grpSpPr>
        <a:xfrm>
          <a:off x="0" y="0"/>
          <a:ext cx="0" cy="0"/>
          <a:chOff x="0" y="0"/>
          <a:chExt cx="0" cy="0"/>
        </a:xfrm>
      </p:grpSpPr>
      <p:sp>
        <p:nvSpPr>
          <p:cNvPr id="592" name="Google Shape;592;p68"/>
          <p:cNvSpPr txBox="1"/>
          <p:nvPr>
            <p:ph type="title"/>
          </p:nvPr>
        </p:nvSpPr>
        <p:spPr>
          <a:xfrm>
            <a:off x="571500" y="381000"/>
            <a:ext cx="8003286" cy="61722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dk1"/>
              </a:buClr>
              <a:buSzPts val="3000"/>
              <a:buFont typeface="Georgia"/>
              <a:buNone/>
              <a:defRPr b="0" i="0" sz="30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93" name="Google Shape;593;p68"/>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94" name="Google Shape;594;p68"/>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rgbClr val="8B858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95" name="Google Shape;595;p68"/>
          <p:cNvSpPr txBox="1"/>
          <p:nvPr>
            <p:ph idx="1" type="body"/>
          </p:nvPr>
        </p:nvSpPr>
        <p:spPr>
          <a:xfrm>
            <a:off x="569214" y="1378458"/>
            <a:ext cx="8003286" cy="3195828"/>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500"/>
              </a:spcBef>
              <a:spcAft>
                <a:spcPts val="0"/>
              </a:spcAft>
              <a:buClr>
                <a:schemeClr val="dk1"/>
              </a:buClr>
              <a:buSzPts val="1400"/>
              <a:buFont typeface="NTR"/>
              <a:buNone/>
              <a:defRPr b="0" i="0" sz="1400" u="none" cap="none" strike="noStrike">
                <a:solidFill>
                  <a:schemeClr val="dk1"/>
                </a:solidFill>
                <a:latin typeface="Arial"/>
                <a:ea typeface="Arial"/>
                <a:cs typeface="Arial"/>
                <a:sym typeface="Arial"/>
              </a:defRPr>
            </a:lvl1pPr>
            <a:lvl2pPr indent="-317500" lvl="1" marL="914400" marR="0" rtl="0" algn="l">
              <a:lnSpc>
                <a:spcPct val="95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95000"/>
              </a:lnSpc>
              <a:spcBef>
                <a:spcPts val="300"/>
              </a:spcBef>
              <a:spcAft>
                <a:spcPts val="0"/>
              </a:spcAft>
              <a:buClr>
                <a:schemeClr val="dk1"/>
              </a:buClr>
              <a:buSzPts val="1400"/>
              <a:buFont typeface="NTR"/>
              <a:buChar char="-"/>
              <a:defRPr b="0" i="0" sz="1200" u="none" cap="none" strike="noStrike">
                <a:solidFill>
                  <a:schemeClr val="dk1"/>
                </a:solidFill>
                <a:latin typeface="Arial"/>
                <a:ea typeface="Arial"/>
                <a:cs typeface="Arial"/>
                <a:sym typeface="Arial"/>
              </a:defRPr>
            </a:lvl3pPr>
            <a:lvl4pPr indent="-298450" lvl="3" marL="1828800" marR="0" rtl="0" algn="l">
              <a:lnSpc>
                <a:spcPct val="95000"/>
              </a:lnSpc>
              <a:spcBef>
                <a:spcPts val="300"/>
              </a:spcBef>
              <a:spcAft>
                <a:spcPts val="0"/>
              </a:spcAft>
              <a:buClr>
                <a:schemeClr val="dk1"/>
              </a:buClr>
              <a:buSzPts val="1100"/>
              <a:buFont typeface="NTR"/>
              <a:buChar char="◦"/>
              <a:defRPr b="0" i="0" sz="1100" u="none" cap="none" strike="noStrike">
                <a:solidFill>
                  <a:schemeClr val="dk1"/>
                </a:solidFill>
                <a:latin typeface="Arial"/>
                <a:ea typeface="Arial"/>
                <a:cs typeface="Arial"/>
                <a:sym typeface="Arial"/>
              </a:defRPr>
            </a:lvl4pPr>
            <a:lvl5pPr indent="-285750" lvl="4" marL="2286000" marR="0" rtl="0" algn="l">
              <a:lnSpc>
                <a:spcPct val="95000"/>
              </a:lnSpc>
              <a:spcBef>
                <a:spcPts val="300"/>
              </a:spcBef>
              <a:spcAft>
                <a:spcPts val="0"/>
              </a:spcAft>
              <a:buClr>
                <a:schemeClr val="dk1"/>
              </a:buClr>
              <a:buSzPts val="900"/>
              <a:buFont typeface="NTR"/>
              <a:buChar char="•"/>
              <a:defRPr b="0" i="0" sz="900" u="none" cap="none" strike="noStrike">
                <a:solidFill>
                  <a:schemeClr val="dk1"/>
                </a:solidFill>
                <a:latin typeface="Arial"/>
                <a:ea typeface="Arial"/>
                <a:cs typeface="Arial"/>
                <a:sym typeface="Arial"/>
              </a:defRPr>
            </a:lvl5pPr>
            <a:lvl6pPr indent="-298450" lvl="5" marL="2743200" marR="0" rtl="0" algn="l">
              <a:lnSpc>
                <a:spcPct val="95000"/>
              </a:lnSpc>
              <a:spcBef>
                <a:spcPts val="300"/>
              </a:spcBef>
              <a:spcAft>
                <a:spcPts val="0"/>
              </a:spcAft>
              <a:buClr>
                <a:schemeClr val="dk1"/>
              </a:buClr>
              <a:buSzPts val="1100"/>
              <a:buFont typeface="NTR"/>
              <a:buChar char="-"/>
              <a:defRPr b="0" i="0" sz="900" u="none" cap="none" strike="noStrike">
                <a:solidFill>
                  <a:schemeClr val="dk1"/>
                </a:solidFill>
                <a:latin typeface="Arial"/>
                <a:ea typeface="Arial"/>
                <a:cs typeface="Arial"/>
                <a:sym typeface="Arial"/>
              </a:defRPr>
            </a:lvl6pPr>
            <a:lvl7pPr indent="-285750" lvl="6" marL="3200400" marR="0" rtl="0" algn="l">
              <a:lnSpc>
                <a:spcPct val="95000"/>
              </a:lnSpc>
              <a:spcBef>
                <a:spcPts val="300"/>
              </a:spcBef>
              <a:spcAft>
                <a:spcPts val="0"/>
              </a:spcAft>
              <a:buClr>
                <a:schemeClr val="dk1"/>
              </a:buClr>
              <a:buSzPts val="900"/>
              <a:buFont typeface="NTR"/>
              <a:buChar char="◦"/>
              <a:defRPr b="0" i="0" sz="9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96" name="Google Shape;596;p68"/>
          <p:cNvSpPr txBox="1"/>
          <p:nvPr/>
        </p:nvSpPr>
        <p:spPr>
          <a:xfrm>
            <a:off x="571500" y="4543425"/>
            <a:ext cx="176022"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8B8580"/>
              </a:solidFill>
              <a:latin typeface="Arial"/>
              <a:ea typeface="Arial"/>
              <a:cs typeface="Arial"/>
              <a:sym typeface="Arial"/>
            </a:endParaRPr>
          </a:p>
        </p:txBody>
      </p:sp>
      <p:pic>
        <p:nvPicPr>
          <p:cNvPr id="597" name="Google Shape;597;p68"/>
          <p:cNvPicPr preferRelativeResize="0"/>
          <p:nvPr/>
        </p:nvPicPr>
        <p:blipFill rotWithShape="1">
          <a:blip r:embed="rId1">
            <a:alphaModFix/>
          </a:blip>
          <a:srcRect b="0" l="0" r="0" t="0"/>
          <a:stretch/>
        </p:blipFill>
        <p:spPr>
          <a:xfrm>
            <a:off x="8577898" y="4767263"/>
            <a:ext cx="376238" cy="376238"/>
          </a:xfrm>
          <a:prstGeom prst="rect">
            <a:avLst/>
          </a:prstGeom>
          <a:noFill/>
          <a:ln>
            <a:noFill/>
          </a:ln>
        </p:spPr>
      </p:pic>
      <p:pic>
        <p:nvPicPr>
          <p:cNvPr id="598" name="Google Shape;598;p68"/>
          <p:cNvPicPr preferRelativeResize="0"/>
          <p:nvPr/>
        </p:nvPicPr>
        <p:blipFill rotWithShape="1">
          <a:blip r:embed="rId2">
            <a:alphaModFix/>
          </a:blip>
          <a:srcRect b="0" l="0" r="0" t="0"/>
          <a:stretch/>
        </p:blipFill>
        <p:spPr>
          <a:xfrm>
            <a:off x="167469" y="4809516"/>
            <a:ext cx="534950" cy="291725"/>
          </a:xfrm>
          <a:prstGeom prst="rect">
            <a:avLst/>
          </a:prstGeom>
          <a:noFill/>
          <a:ln>
            <a:noFill/>
          </a:ln>
        </p:spPr>
      </p:pic>
      <p:sp>
        <p:nvSpPr>
          <p:cNvPr id="599" name="Google Shape;599;p68"/>
          <p:cNvSpPr txBox="1"/>
          <p:nvPr/>
        </p:nvSpPr>
        <p:spPr>
          <a:xfrm>
            <a:off x="2858963" y="4845694"/>
            <a:ext cx="3426075" cy="2193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434343"/>
                </a:solidFill>
                <a:latin typeface="Arial"/>
                <a:ea typeface="Arial"/>
                <a:cs typeface="Arial"/>
                <a:sym typeface="Arial"/>
              </a:rPr>
              <a:t>© 2020 Oracle Corporation &amp;  Innovative Routines International (IRI), Inc. All Rights Reserved.</a:t>
            </a:r>
            <a:endParaRPr b="0" i="0" sz="600" u="none" cap="none" strike="noStrike">
              <a:solidFill>
                <a:srgbClr val="434343"/>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19">
          <p15:clr>
            <a:srgbClr val="F26B43"/>
          </p15:clr>
        </p15:guide>
        <p15:guide id="2" orient="horz" pos="302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56" name="Shape 656"/>
        <p:cNvGrpSpPr/>
        <p:nvPr/>
      </p:nvGrpSpPr>
      <p:grpSpPr>
        <a:xfrm>
          <a:off x="0" y="0"/>
          <a:ext cx="0" cy="0"/>
          <a:chOff x="0" y="0"/>
          <a:chExt cx="0" cy="0"/>
        </a:xfrm>
      </p:grpSpPr>
      <p:sp>
        <p:nvSpPr>
          <p:cNvPr id="657" name="Google Shape;657;p7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8" name="Google Shape;658;p7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23850" lvl="0" marL="457200" marR="0" rtl="0" algn="l">
              <a:lnSpc>
                <a:spcPct val="90000"/>
              </a:lnSpc>
              <a:spcBef>
                <a:spcPts val="800"/>
              </a:spcBef>
              <a:spcAft>
                <a:spcPts val="0"/>
              </a:spcAft>
              <a:buClr>
                <a:schemeClr val="dk1"/>
              </a:buClr>
              <a:buSzPts val="1500"/>
              <a:buFont typeface="Noto Sans Symbols"/>
              <a:buChar char="▪"/>
              <a:defRPr b="1" i="0" sz="1500" u="none" cap="none" strike="noStrike">
                <a:solidFill>
                  <a:schemeClr val="dk1"/>
                </a:solidFill>
                <a:latin typeface="Arial"/>
                <a:ea typeface="Arial"/>
                <a:cs typeface="Arial"/>
                <a:sym typeface="Arial"/>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659" name="Google Shape;659;p77"/>
          <p:cNvPicPr preferRelativeResize="0"/>
          <p:nvPr/>
        </p:nvPicPr>
        <p:blipFill rotWithShape="1">
          <a:blip r:embed="rId1">
            <a:alphaModFix/>
          </a:blip>
          <a:srcRect b="0" l="0" r="0" t="0"/>
          <a:stretch/>
        </p:blipFill>
        <p:spPr>
          <a:xfrm>
            <a:off x="0" y="0"/>
            <a:ext cx="9144000" cy="190500"/>
          </a:xfrm>
          <a:prstGeom prst="rect">
            <a:avLst/>
          </a:prstGeom>
          <a:noFill/>
          <a:ln>
            <a:noFill/>
          </a:ln>
        </p:spPr>
      </p:pic>
      <p:pic>
        <p:nvPicPr>
          <p:cNvPr id="660" name="Google Shape;660;p77"/>
          <p:cNvPicPr preferRelativeResize="0"/>
          <p:nvPr/>
        </p:nvPicPr>
        <p:blipFill rotWithShape="1">
          <a:blip r:embed="rId1">
            <a:alphaModFix/>
          </a:blip>
          <a:srcRect b="0" l="0" r="0" t="0"/>
          <a:stretch/>
        </p:blipFill>
        <p:spPr>
          <a:xfrm>
            <a:off x="0" y="0"/>
            <a:ext cx="9144000" cy="190500"/>
          </a:xfrm>
          <a:prstGeom prst="rect">
            <a:avLst/>
          </a:prstGeom>
          <a:noFill/>
          <a:ln>
            <a:noFill/>
          </a:ln>
        </p:spPr>
      </p:pic>
      <p:pic>
        <p:nvPicPr>
          <p:cNvPr id="661" name="Google Shape;661;p77"/>
          <p:cNvPicPr preferRelativeResize="0"/>
          <p:nvPr/>
        </p:nvPicPr>
        <p:blipFill rotWithShape="1">
          <a:blip r:embed="rId2">
            <a:alphaModFix/>
          </a:blip>
          <a:srcRect b="0" l="0" r="0" t="0"/>
          <a:stretch/>
        </p:blipFill>
        <p:spPr>
          <a:xfrm>
            <a:off x="8387334" y="4766310"/>
            <a:ext cx="377190" cy="377190"/>
          </a:xfrm>
          <a:prstGeom prst="rect">
            <a:avLst/>
          </a:prstGeom>
          <a:noFill/>
          <a:ln>
            <a:noFill/>
          </a:ln>
        </p:spPr>
      </p:pic>
      <p:sp>
        <p:nvSpPr>
          <p:cNvPr id="662" name="Google Shape;662;p77"/>
          <p:cNvSpPr txBox="1"/>
          <p:nvPr>
            <p:ph idx="12" type="sldNum"/>
          </p:nvPr>
        </p:nvSpPr>
        <p:spPr>
          <a:xfrm>
            <a:off x="571500" y="4817745"/>
            <a:ext cx="274320" cy="27432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B858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63" name="Google Shape;663;p77"/>
          <p:cNvSpPr txBox="1"/>
          <p:nvPr>
            <p:ph idx="11" type="ftr"/>
          </p:nvPr>
        </p:nvSpPr>
        <p:spPr>
          <a:xfrm>
            <a:off x="845820" y="4817984"/>
            <a:ext cx="3015841" cy="273844"/>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rgbClr val="8B858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8" r:id="rId3"/>
    <p:sldLayoutId id="214748371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684" name="Shape 684"/>
        <p:cNvGrpSpPr/>
        <p:nvPr/>
      </p:nvGrpSpPr>
      <p:grpSpPr>
        <a:xfrm>
          <a:off x="0" y="0"/>
          <a:ext cx="0" cy="0"/>
          <a:chOff x="0" y="0"/>
          <a:chExt cx="0" cy="0"/>
        </a:xfrm>
      </p:grpSpPr>
      <p:sp>
        <p:nvSpPr>
          <p:cNvPr id="685" name="Google Shape;685;p80"/>
          <p:cNvSpPr txBox="1"/>
          <p:nvPr>
            <p:ph type="title"/>
          </p:nvPr>
        </p:nvSpPr>
        <p:spPr>
          <a:xfrm>
            <a:off x="628651" y="273845"/>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86" name="Google Shape;686;p80"/>
          <p:cNvSpPr txBox="1"/>
          <p:nvPr>
            <p:ph idx="1" type="body"/>
          </p:nvPr>
        </p:nvSpPr>
        <p:spPr>
          <a:xfrm>
            <a:off x="628651" y="1369219"/>
            <a:ext cx="7886700" cy="3263504"/>
          </a:xfrm>
          <a:prstGeom prst="rect">
            <a:avLst/>
          </a:prstGeom>
          <a:noFill/>
          <a:ln>
            <a:noFill/>
          </a:ln>
        </p:spPr>
        <p:txBody>
          <a:bodyPr anchorCtr="0" anchor="t" bIns="34275" lIns="68575" spcFirstLastPara="1" rIns="68575" wrap="square" tIns="34275">
            <a:noAutofit/>
          </a:bodyPr>
          <a:lstStyle>
            <a:lvl1pPr indent="-323850" lvl="0" marL="457200" marR="0" rtl="0" algn="l">
              <a:lnSpc>
                <a:spcPct val="90000"/>
              </a:lnSpc>
              <a:spcBef>
                <a:spcPts val="800"/>
              </a:spcBef>
              <a:spcAft>
                <a:spcPts val="0"/>
              </a:spcAft>
              <a:buClr>
                <a:schemeClr val="dk1"/>
              </a:buClr>
              <a:buSzPts val="1500"/>
              <a:buFont typeface="Arial"/>
              <a:buChar char="•"/>
              <a:defRPr b="1" i="0" sz="1500" u="none" cap="none" strike="noStrike">
                <a:solidFill>
                  <a:schemeClr val="dk1"/>
                </a:solidFill>
                <a:latin typeface="Arial"/>
                <a:ea typeface="Arial"/>
                <a:cs typeface="Arial"/>
                <a:sym typeface="Arial"/>
              </a:defRPr>
            </a:lvl1pPr>
            <a:lvl2pPr indent="-311150" lvl="1" marL="914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pic>
        <p:nvPicPr>
          <p:cNvPr id="687" name="Google Shape;687;p80"/>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688" name="Google Shape;688;p80"/>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689" name="Google Shape;689;p80"/>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690" name="Google Shape;690;p80"/>
          <p:cNvPicPr preferRelativeResize="0"/>
          <p:nvPr/>
        </p:nvPicPr>
        <p:blipFill rotWithShape="1">
          <a:blip r:embed="rId2">
            <a:alphaModFix/>
          </a:blip>
          <a:srcRect b="0" l="0" r="0" t="0"/>
          <a:stretch/>
        </p:blipFill>
        <p:spPr>
          <a:xfrm>
            <a:off x="1" y="0"/>
            <a:ext cx="9144000" cy="190500"/>
          </a:xfrm>
          <a:prstGeom prst="rect">
            <a:avLst/>
          </a:prstGeom>
          <a:noFill/>
          <a:ln>
            <a:noFill/>
          </a:ln>
        </p:spPr>
      </p:pic>
      <p:sp>
        <p:nvSpPr>
          <p:cNvPr id="691" name="Google Shape;691;p80"/>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692" name="Google Shape;692;p80"/>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19">
          <p15:clr>
            <a:srgbClr val="F26B43"/>
          </p15:clr>
        </p15:guide>
        <p15:guide id="2" orient="horz" pos="302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856" name="Shape 856"/>
        <p:cNvGrpSpPr/>
        <p:nvPr/>
      </p:nvGrpSpPr>
      <p:grpSpPr>
        <a:xfrm>
          <a:off x="0" y="0"/>
          <a:ext cx="0" cy="0"/>
          <a:chOff x="0" y="0"/>
          <a:chExt cx="0" cy="0"/>
        </a:xfrm>
      </p:grpSpPr>
      <p:sp>
        <p:nvSpPr>
          <p:cNvPr id="857" name="Google Shape;857;p99"/>
          <p:cNvSpPr txBox="1"/>
          <p:nvPr>
            <p:ph type="title"/>
          </p:nvPr>
        </p:nvSpPr>
        <p:spPr>
          <a:xfrm>
            <a:off x="628651" y="273845"/>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58" name="Google Shape;858;p99"/>
          <p:cNvSpPr txBox="1"/>
          <p:nvPr>
            <p:ph idx="1" type="body"/>
          </p:nvPr>
        </p:nvSpPr>
        <p:spPr>
          <a:xfrm>
            <a:off x="628651" y="1369219"/>
            <a:ext cx="7886700" cy="3263504"/>
          </a:xfrm>
          <a:prstGeom prst="rect">
            <a:avLst/>
          </a:prstGeom>
          <a:noFill/>
          <a:ln>
            <a:noFill/>
          </a:ln>
        </p:spPr>
        <p:txBody>
          <a:bodyPr anchorCtr="0" anchor="t" bIns="34275" lIns="68575" spcFirstLastPara="1" rIns="68575" wrap="square" tIns="34275">
            <a:noAutofit/>
          </a:bodyPr>
          <a:lstStyle>
            <a:lvl1pPr indent="-323850" lvl="0" marL="457200" marR="0" rtl="0" algn="l">
              <a:lnSpc>
                <a:spcPct val="90000"/>
              </a:lnSpc>
              <a:spcBef>
                <a:spcPts val="800"/>
              </a:spcBef>
              <a:spcAft>
                <a:spcPts val="0"/>
              </a:spcAft>
              <a:buClr>
                <a:schemeClr val="dk1"/>
              </a:buClr>
              <a:buSzPts val="1500"/>
              <a:buFont typeface="Arial"/>
              <a:buChar char="•"/>
              <a:defRPr b="1" i="0" sz="1500" u="none" cap="none" strike="noStrike">
                <a:solidFill>
                  <a:schemeClr val="dk1"/>
                </a:solidFill>
                <a:latin typeface="Arial"/>
                <a:ea typeface="Arial"/>
                <a:cs typeface="Arial"/>
                <a:sym typeface="Arial"/>
              </a:defRPr>
            </a:lvl1pPr>
            <a:lvl2pPr indent="-311150" lvl="1" marL="914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pic>
        <p:nvPicPr>
          <p:cNvPr id="859" name="Google Shape;859;p99"/>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860" name="Google Shape;860;p99"/>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861" name="Google Shape;861;p99"/>
          <p:cNvPicPr preferRelativeResize="0"/>
          <p:nvPr/>
        </p:nvPicPr>
        <p:blipFill rotWithShape="1">
          <a:blip r:embed="rId1">
            <a:alphaModFix/>
          </a:blip>
          <a:srcRect b="0" l="0" r="0" t="0"/>
          <a:stretch/>
        </p:blipFill>
        <p:spPr>
          <a:xfrm>
            <a:off x="1" y="0"/>
            <a:ext cx="9144000" cy="190500"/>
          </a:xfrm>
          <a:prstGeom prst="rect">
            <a:avLst/>
          </a:prstGeom>
          <a:noFill/>
          <a:ln>
            <a:noFill/>
          </a:ln>
        </p:spPr>
      </p:pic>
      <p:pic>
        <p:nvPicPr>
          <p:cNvPr id="862" name="Google Shape;862;p99"/>
          <p:cNvPicPr preferRelativeResize="0"/>
          <p:nvPr/>
        </p:nvPicPr>
        <p:blipFill rotWithShape="1">
          <a:blip r:embed="rId2">
            <a:alphaModFix/>
          </a:blip>
          <a:srcRect b="0" l="0" r="0" t="0"/>
          <a:stretch/>
        </p:blipFill>
        <p:spPr>
          <a:xfrm>
            <a:off x="1" y="0"/>
            <a:ext cx="9144000" cy="190500"/>
          </a:xfrm>
          <a:prstGeom prst="rect">
            <a:avLst/>
          </a:prstGeom>
          <a:noFill/>
          <a:ln>
            <a:noFill/>
          </a:ln>
        </p:spPr>
      </p:pic>
      <p:sp>
        <p:nvSpPr>
          <p:cNvPr id="863" name="Google Shape;863;p99"/>
          <p:cNvSpPr txBox="1"/>
          <p:nvPr/>
        </p:nvSpPr>
        <p:spPr>
          <a:xfrm>
            <a:off x="792746" y="4804887"/>
            <a:ext cx="3086904" cy="27384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8B8580"/>
              </a:buClr>
              <a:buSzPts val="800"/>
              <a:buFont typeface="Arial"/>
              <a:buNone/>
            </a:pPr>
            <a:r>
              <a:rPr b="0" i="0" lang="en" sz="800" u="none" cap="none" strike="noStrike">
                <a:solidFill>
                  <a:srgbClr val="8B8580"/>
                </a:solidFill>
                <a:latin typeface="Arial"/>
                <a:ea typeface="Arial"/>
                <a:cs typeface="Arial"/>
                <a:sym typeface="Arial"/>
              </a:rPr>
              <a:t>Copyright © 2019, Oracle and/or its affiliates. All rights reserved.</a:t>
            </a:r>
            <a:endParaRPr sz="1100"/>
          </a:p>
        </p:txBody>
      </p:sp>
      <p:sp>
        <p:nvSpPr>
          <p:cNvPr id="864" name="Google Shape;864;p99"/>
          <p:cNvSpPr txBox="1"/>
          <p:nvPr/>
        </p:nvSpPr>
        <p:spPr>
          <a:xfrm>
            <a:off x="504635" y="4804886"/>
            <a:ext cx="288111" cy="273844"/>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B8580"/>
              </a:buClr>
              <a:buSzPts val="800"/>
              <a:buFont typeface="Arial"/>
              <a:buNone/>
            </a:pPr>
            <a:fld id="{00000000-1234-1234-1234-123412341234}" type="slidenum">
              <a:rPr b="0" i="0" lang="en" sz="800" u="none" cap="none" strike="noStrike">
                <a:solidFill>
                  <a:srgbClr val="8B8580"/>
                </a:solidFill>
                <a:latin typeface="Arial"/>
                <a:ea typeface="Arial"/>
                <a:cs typeface="Arial"/>
                <a:sym typeface="Arial"/>
              </a:rPr>
              <a:t>‹#›</a:t>
            </a:fld>
            <a:endParaRPr b="0" i="0" sz="800" u="none" cap="none" strike="noStrike">
              <a:solidFill>
                <a:srgbClr val="8B858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19">
          <p15:clr>
            <a:srgbClr val="F26B43"/>
          </p15:clr>
        </p15:guide>
        <p15:guide id="2" orient="horz" pos="30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0.xml"/><Relationship Id="rId3" Type="http://schemas.openxmlformats.org/officeDocument/2006/relationships/image" Target="../media/image1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14.jpg"/></Relationships>
</file>

<file path=ppt/slides/_rels/slide12.xml.rels><?xml version="1.0" encoding="UTF-8" standalone="yes"?><Relationships xmlns="http://schemas.openxmlformats.org/package/2006/relationships"><Relationship Id="rId20" Type="http://schemas.openxmlformats.org/officeDocument/2006/relationships/image" Target="../media/image148.jpg"/><Relationship Id="rId22" Type="http://schemas.openxmlformats.org/officeDocument/2006/relationships/image" Target="../media/image120.png"/><Relationship Id="rId21" Type="http://schemas.openxmlformats.org/officeDocument/2006/relationships/image" Target="../media/image124.jpg"/><Relationship Id="rId1" Type="http://schemas.openxmlformats.org/officeDocument/2006/relationships/slideLayout" Target="../slideLayouts/slideLayout65.xml"/><Relationship Id="rId2" Type="http://schemas.openxmlformats.org/officeDocument/2006/relationships/notesSlide" Target="../notesSlides/notesSlide12.xml"/><Relationship Id="rId3" Type="http://schemas.openxmlformats.org/officeDocument/2006/relationships/image" Target="../media/image110.png"/><Relationship Id="rId4" Type="http://schemas.openxmlformats.org/officeDocument/2006/relationships/image" Target="../media/image102.jpg"/><Relationship Id="rId9" Type="http://schemas.openxmlformats.org/officeDocument/2006/relationships/image" Target="../media/image116.png"/><Relationship Id="rId5" Type="http://schemas.openxmlformats.org/officeDocument/2006/relationships/image" Target="../media/image105.png"/><Relationship Id="rId6" Type="http://schemas.openxmlformats.org/officeDocument/2006/relationships/image" Target="../media/image111.png"/><Relationship Id="rId7" Type="http://schemas.openxmlformats.org/officeDocument/2006/relationships/image" Target="../media/image106.png"/><Relationship Id="rId8" Type="http://schemas.openxmlformats.org/officeDocument/2006/relationships/image" Target="../media/image115.jpg"/><Relationship Id="rId11" Type="http://schemas.openxmlformats.org/officeDocument/2006/relationships/image" Target="../media/image113.png"/><Relationship Id="rId10" Type="http://schemas.openxmlformats.org/officeDocument/2006/relationships/image" Target="../media/image127.png"/><Relationship Id="rId13" Type="http://schemas.openxmlformats.org/officeDocument/2006/relationships/image" Target="../media/image121.png"/><Relationship Id="rId12" Type="http://schemas.openxmlformats.org/officeDocument/2006/relationships/image" Target="../media/image118.jpg"/><Relationship Id="rId15" Type="http://schemas.openxmlformats.org/officeDocument/2006/relationships/image" Target="../media/image130.png"/><Relationship Id="rId14" Type="http://schemas.openxmlformats.org/officeDocument/2006/relationships/image" Target="../media/image117.jpg"/><Relationship Id="rId17" Type="http://schemas.openxmlformats.org/officeDocument/2006/relationships/image" Target="../media/image119.png"/><Relationship Id="rId16" Type="http://schemas.openxmlformats.org/officeDocument/2006/relationships/image" Target="../media/image129.png"/><Relationship Id="rId19" Type="http://schemas.openxmlformats.org/officeDocument/2006/relationships/image" Target="../media/image125.png"/><Relationship Id="rId18" Type="http://schemas.openxmlformats.org/officeDocument/2006/relationships/image" Target="../media/image1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126.png"/><Relationship Id="rId4" Type="http://schemas.openxmlformats.org/officeDocument/2006/relationships/image" Target="../media/image122.png"/><Relationship Id="rId5" Type="http://schemas.openxmlformats.org/officeDocument/2006/relationships/image" Target="../media/image132.png"/><Relationship Id="rId6" Type="http://schemas.openxmlformats.org/officeDocument/2006/relationships/image" Target="../media/image144.png"/><Relationship Id="rId7" Type="http://schemas.openxmlformats.org/officeDocument/2006/relationships/image" Target="../media/image134.png"/><Relationship Id="rId8"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hyperlink" Target="mailto:davidf@iri.com" TargetMode="External"/><Relationship Id="rId4" Type="http://schemas.openxmlformats.org/officeDocument/2006/relationships/hyperlink" Target="http://www.iri.com/voracity" TargetMode="External"/><Relationship Id="rId9" Type="http://schemas.openxmlformats.org/officeDocument/2006/relationships/image" Target="../media/image146.png"/><Relationship Id="rId5" Type="http://schemas.openxmlformats.org/officeDocument/2006/relationships/hyperlink" Target="https://www.iri.com/solutions" TargetMode="External"/><Relationship Id="rId6" Type="http://schemas.openxmlformats.org/officeDocument/2006/relationships/hyperlink" Target="https://www.iri.com/blog" TargetMode="External"/><Relationship Id="rId7" Type="http://schemas.openxmlformats.org/officeDocument/2006/relationships/hyperlink" Target="https://www.linkedin.com/company/iri-the-cosort-company/" TargetMode="External"/><Relationship Id="rId8" Type="http://schemas.openxmlformats.org/officeDocument/2006/relationships/hyperlink" Target="https://twitter.com/IRI_CoSor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31.png"/><Relationship Id="rId4" Type="http://schemas.openxmlformats.org/officeDocument/2006/relationships/image" Target="../media/image139.png"/><Relationship Id="rId9" Type="http://schemas.openxmlformats.org/officeDocument/2006/relationships/hyperlink" Target="http://www.iri.com/products" TargetMode="External"/><Relationship Id="rId5" Type="http://schemas.openxmlformats.org/officeDocument/2006/relationships/image" Target="../media/image136.png"/><Relationship Id="rId6" Type="http://schemas.openxmlformats.org/officeDocument/2006/relationships/image" Target="../media/image135.png"/><Relationship Id="rId7" Type="http://schemas.openxmlformats.org/officeDocument/2006/relationships/image" Target="../media/image141.png"/><Relationship Id="rId8" Type="http://schemas.openxmlformats.org/officeDocument/2006/relationships/image" Target="../media/image133.png"/><Relationship Id="rId11" Type="http://schemas.openxmlformats.org/officeDocument/2006/relationships/hyperlink" Target="https://www.iri.com/solutions/database-acceleration/oracle" TargetMode="External"/><Relationship Id="rId10" Type="http://schemas.openxmlformats.org/officeDocument/2006/relationships/hyperlink" Target="https://www.iri.com/servic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45.png"/></Relationships>
</file>

<file path=ppt/slides/_rels/slide2.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89.png"/><Relationship Id="rId21" Type="http://schemas.openxmlformats.org/officeDocument/2006/relationships/image" Target="../media/image84.png"/><Relationship Id="rId24" Type="http://schemas.openxmlformats.org/officeDocument/2006/relationships/image" Target="../media/image92.png"/><Relationship Id="rId23"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4.png"/><Relationship Id="rId26" Type="http://schemas.openxmlformats.org/officeDocument/2006/relationships/image" Target="../media/image91.png"/><Relationship Id="rId25" Type="http://schemas.openxmlformats.org/officeDocument/2006/relationships/image" Target="../media/image88.png"/><Relationship Id="rId28" Type="http://schemas.openxmlformats.org/officeDocument/2006/relationships/image" Target="../media/image108.png"/><Relationship Id="rId27" Type="http://schemas.openxmlformats.org/officeDocument/2006/relationships/image" Target="../media/image87.png"/><Relationship Id="rId5" Type="http://schemas.openxmlformats.org/officeDocument/2006/relationships/image" Target="../media/image69.png"/><Relationship Id="rId6" Type="http://schemas.openxmlformats.org/officeDocument/2006/relationships/image" Target="../media/image72.png"/><Relationship Id="rId29" Type="http://schemas.openxmlformats.org/officeDocument/2006/relationships/image" Target="../media/image93.png"/><Relationship Id="rId7" Type="http://schemas.openxmlformats.org/officeDocument/2006/relationships/image" Target="../media/image82.png"/><Relationship Id="rId8" Type="http://schemas.openxmlformats.org/officeDocument/2006/relationships/image" Target="../media/image81.png"/><Relationship Id="rId31" Type="http://schemas.openxmlformats.org/officeDocument/2006/relationships/image" Target="../media/image96.png"/><Relationship Id="rId30" Type="http://schemas.openxmlformats.org/officeDocument/2006/relationships/image" Target="../media/image97.png"/><Relationship Id="rId11" Type="http://schemas.openxmlformats.org/officeDocument/2006/relationships/image" Target="../media/image73.png"/><Relationship Id="rId33" Type="http://schemas.openxmlformats.org/officeDocument/2006/relationships/image" Target="../media/image95.jpg"/><Relationship Id="rId10" Type="http://schemas.openxmlformats.org/officeDocument/2006/relationships/image" Target="../media/image79.png"/><Relationship Id="rId32" Type="http://schemas.openxmlformats.org/officeDocument/2006/relationships/image" Target="../media/image98.png"/><Relationship Id="rId13" Type="http://schemas.openxmlformats.org/officeDocument/2006/relationships/image" Target="../media/image78.png"/><Relationship Id="rId12" Type="http://schemas.openxmlformats.org/officeDocument/2006/relationships/image" Target="../media/image75.png"/><Relationship Id="rId15" Type="http://schemas.openxmlformats.org/officeDocument/2006/relationships/image" Target="../media/image77.png"/><Relationship Id="rId14" Type="http://schemas.openxmlformats.org/officeDocument/2006/relationships/image" Target="../media/image86.png"/><Relationship Id="rId17" Type="http://schemas.openxmlformats.org/officeDocument/2006/relationships/image" Target="../media/image80.png"/><Relationship Id="rId16" Type="http://schemas.openxmlformats.org/officeDocument/2006/relationships/image" Target="../media/image104.png"/><Relationship Id="rId19" Type="http://schemas.openxmlformats.org/officeDocument/2006/relationships/image" Target="../media/image94.png"/><Relationship Id="rId18" Type="http://schemas.openxmlformats.org/officeDocument/2006/relationships/image" Target="../media/image8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0.xml"/><Relationship Id="rId3"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1.xml"/><Relationship Id="rId3" Type="http://schemas.openxmlformats.org/officeDocument/2006/relationships/image" Target="../media/image138.png"/><Relationship Id="rId4" Type="http://schemas.openxmlformats.org/officeDocument/2006/relationships/image" Target="../media/image143.png"/><Relationship Id="rId9" Type="http://schemas.openxmlformats.org/officeDocument/2006/relationships/image" Target="../media/image154.png"/><Relationship Id="rId5" Type="http://schemas.openxmlformats.org/officeDocument/2006/relationships/image" Target="../media/image142.png"/><Relationship Id="rId6" Type="http://schemas.openxmlformats.org/officeDocument/2006/relationships/image" Target="../media/image150.png"/><Relationship Id="rId7" Type="http://schemas.openxmlformats.org/officeDocument/2006/relationships/image" Target="../media/image147.png"/><Relationship Id="rId8" Type="http://schemas.openxmlformats.org/officeDocument/2006/relationships/image" Target="../media/image156.png"/><Relationship Id="rId11" Type="http://schemas.openxmlformats.org/officeDocument/2006/relationships/image" Target="../media/image149.png"/><Relationship Id="rId10" Type="http://schemas.openxmlformats.org/officeDocument/2006/relationships/image" Target="../media/image159.png"/><Relationship Id="rId13" Type="http://schemas.openxmlformats.org/officeDocument/2006/relationships/image" Target="../media/image151.png"/><Relationship Id="rId12" Type="http://schemas.openxmlformats.org/officeDocument/2006/relationships/image" Target="../media/image160.png"/><Relationship Id="rId15" Type="http://schemas.openxmlformats.org/officeDocument/2006/relationships/image" Target="../media/image155.png"/><Relationship Id="rId14" Type="http://schemas.openxmlformats.org/officeDocument/2006/relationships/image" Target="../media/image152.png"/><Relationship Id="rId17" Type="http://schemas.openxmlformats.org/officeDocument/2006/relationships/image" Target="../media/image157.png"/><Relationship Id="rId16" Type="http://schemas.openxmlformats.org/officeDocument/2006/relationships/image" Target="../media/image153.png"/><Relationship Id="rId18"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9.png"/><Relationship Id="rId6" Type="http://schemas.openxmlformats.org/officeDocument/2006/relationships/image" Target="../media/image100.png"/><Relationship Id="rId7" Type="http://schemas.openxmlformats.org/officeDocument/2006/relationships/image" Target="../media/image112.png"/><Relationship Id="rId8"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sp>
        <p:nvSpPr>
          <p:cNvPr id="1005" name="Google Shape;1005;p115"/>
          <p:cNvSpPr txBox="1"/>
          <p:nvPr>
            <p:ph type="ctrTitle"/>
          </p:nvPr>
        </p:nvSpPr>
        <p:spPr>
          <a:xfrm>
            <a:off x="1004888" y="1377525"/>
            <a:ext cx="5890950" cy="1080450"/>
          </a:xfrm>
          <a:prstGeom prst="rect">
            <a:avLst/>
          </a:prstGeom>
          <a:noFill/>
          <a:ln>
            <a:noFill/>
          </a:ln>
        </p:spPr>
        <p:txBody>
          <a:bodyPr anchorCtr="0" anchor="b" bIns="34275" lIns="0" spcFirstLastPara="1" rIns="0" wrap="square" tIns="34275">
            <a:noAutofit/>
          </a:bodyPr>
          <a:lstStyle/>
          <a:p>
            <a:pPr indent="0" lvl="0" marL="0" rtl="0" algn="l">
              <a:lnSpc>
                <a:spcPct val="111111"/>
              </a:lnSpc>
              <a:spcBef>
                <a:spcPts val="0"/>
              </a:spcBef>
              <a:spcAft>
                <a:spcPts val="0"/>
              </a:spcAft>
              <a:buClr>
                <a:schemeClr val="dk1"/>
              </a:buClr>
              <a:buSzPts val="2700"/>
              <a:buFont typeface="Georgia"/>
              <a:buNone/>
            </a:pPr>
            <a:r>
              <a:t/>
            </a:r>
            <a:endParaRPr sz="2400"/>
          </a:p>
          <a:p>
            <a:pPr indent="0" lvl="0" marL="0" rtl="0" algn="l">
              <a:lnSpc>
                <a:spcPct val="111111"/>
              </a:lnSpc>
              <a:spcBef>
                <a:spcPts val="0"/>
              </a:spcBef>
              <a:spcAft>
                <a:spcPts val="0"/>
              </a:spcAft>
              <a:buClr>
                <a:schemeClr val="dk1"/>
              </a:buClr>
              <a:buSzPts val="2700"/>
              <a:buFont typeface="Georgia"/>
              <a:buNone/>
            </a:pPr>
            <a:r>
              <a:rPr lang="en" sz="2400"/>
              <a:t>IRI Voracity on OCI &amp; Autonomous:  Simplifying Data Management</a:t>
            </a:r>
            <a:br>
              <a:rPr lang="en" sz="2400"/>
            </a:br>
            <a:r>
              <a:rPr lang="en" sz="2400"/>
              <a:t>&amp; Our Business</a:t>
            </a:r>
            <a:endParaRPr sz="2400"/>
          </a:p>
        </p:txBody>
      </p:sp>
      <p:sp>
        <p:nvSpPr>
          <p:cNvPr id="1006" name="Google Shape;1006;p115"/>
          <p:cNvSpPr txBox="1"/>
          <p:nvPr/>
        </p:nvSpPr>
        <p:spPr>
          <a:xfrm>
            <a:off x="6378394" y="4101731"/>
            <a:ext cx="2068425" cy="23085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252220"/>
                </a:solidFill>
                <a:latin typeface="Arial"/>
                <a:ea typeface="Arial"/>
                <a:cs typeface="Arial"/>
                <a:sym typeface="Arial"/>
              </a:rPr>
              <a:t>Oracle Global Leaders Program</a:t>
            </a:r>
            <a:endParaRPr b="0" i="0" sz="1100" u="none" cap="none" strike="noStrike">
              <a:solidFill>
                <a:srgbClr val="252220"/>
              </a:solidFill>
              <a:latin typeface="Arial"/>
              <a:ea typeface="Arial"/>
              <a:cs typeface="Arial"/>
              <a:sym typeface="Arial"/>
            </a:endParaRPr>
          </a:p>
        </p:txBody>
      </p:sp>
      <p:sp>
        <p:nvSpPr>
          <p:cNvPr id="1007" name="Google Shape;1007;p115"/>
          <p:cNvSpPr txBox="1"/>
          <p:nvPr/>
        </p:nvSpPr>
        <p:spPr>
          <a:xfrm>
            <a:off x="944179" y="3403550"/>
            <a:ext cx="5029834" cy="1080547"/>
          </a:xfrm>
          <a:prstGeom prst="rect">
            <a:avLst/>
          </a:prstGeom>
          <a:noFill/>
          <a:ln>
            <a:noFill/>
          </a:ln>
        </p:spPr>
        <p:txBody>
          <a:bodyPr anchorCtr="0" anchor="b" bIns="34275" lIns="0" spcFirstLastPara="1" rIns="0" wrap="square" tIns="34275">
            <a:noAutofit/>
          </a:bodyPr>
          <a:lstStyle/>
          <a:p>
            <a:pPr indent="0" lvl="0" marL="0" marR="0" rtl="0" algn="l">
              <a:lnSpc>
                <a:spcPct val="115000"/>
              </a:lnSpc>
              <a:spcBef>
                <a:spcPts val="0"/>
              </a:spcBef>
              <a:spcAft>
                <a:spcPts val="0"/>
              </a:spcAft>
              <a:buClr>
                <a:schemeClr val="dk1"/>
              </a:buClr>
              <a:buSzPts val="1500"/>
              <a:buFont typeface="Arial"/>
              <a:buNone/>
            </a:pPr>
            <a:r>
              <a:rPr b="0" i="0" lang="en" sz="1500" u="none" cap="none" strike="noStrike">
                <a:solidFill>
                  <a:schemeClr val="dk1"/>
                </a:solidFill>
                <a:latin typeface="Arial"/>
                <a:ea typeface="Arial"/>
                <a:cs typeface="Arial"/>
                <a:sym typeface="Arial"/>
              </a:rPr>
              <a:t>David Friedland, SVP</a:t>
            </a:r>
            <a:br>
              <a:rPr b="0" i="0" lang="en" sz="1500" u="none" cap="none" strike="noStrike">
                <a:solidFill>
                  <a:schemeClr val="dk1"/>
                </a:solidFill>
                <a:latin typeface="Arial"/>
                <a:ea typeface="Arial"/>
                <a:cs typeface="Arial"/>
                <a:sym typeface="Arial"/>
              </a:rPr>
            </a:br>
            <a:r>
              <a:rPr b="0" i="0" lang="en" sz="1500" u="none" cap="none" strike="noStrike">
                <a:solidFill>
                  <a:schemeClr val="dk1"/>
                </a:solidFill>
                <a:latin typeface="Arial"/>
                <a:ea typeface="Arial"/>
                <a:cs typeface="Arial"/>
                <a:sym typeface="Arial"/>
              </a:rPr>
              <a:t>IRI, The CoSort Company</a:t>
            </a:r>
            <a:br>
              <a:rPr b="0" i="0" lang="en" sz="1500" u="none" cap="none" strike="noStrike">
                <a:solidFill>
                  <a:schemeClr val="dk1"/>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chemeClr val="dk1"/>
              </a:buClr>
              <a:buSzPts val="1500"/>
              <a:buFont typeface="Arial"/>
              <a:buNone/>
            </a:pPr>
            <a:r>
              <a:rPr b="0" i="0" lang="en" sz="1500" u="none" cap="none" strike="noStrike">
                <a:solidFill>
                  <a:schemeClr val="dk1"/>
                </a:solidFill>
                <a:latin typeface="Arial"/>
                <a:ea typeface="Arial"/>
                <a:cs typeface="Arial"/>
                <a:sym typeface="Arial"/>
              </a:rPr>
              <a:t>Oracle Global Leaders Event, Miami Jan 22-23</a:t>
            </a:r>
            <a:r>
              <a:rPr b="0" baseline="30000" i="0" lang="en" sz="1500" u="none" cap="none" strike="noStrike">
                <a:solidFill>
                  <a:schemeClr val="dk1"/>
                </a:solidFill>
                <a:latin typeface="Arial"/>
                <a:ea typeface="Arial"/>
                <a:cs typeface="Arial"/>
                <a:sym typeface="Arial"/>
              </a:rPr>
              <a:t>rd</a:t>
            </a:r>
            <a:r>
              <a:rPr b="0" i="0" lang="en" sz="1500" u="none" cap="none" strike="noStrike">
                <a:solidFill>
                  <a:schemeClr val="dk1"/>
                </a:solidFill>
                <a:latin typeface="Arial"/>
                <a:ea typeface="Arial"/>
                <a:cs typeface="Arial"/>
                <a:sym typeface="Arial"/>
              </a:rPr>
              <a:t> 2020</a:t>
            </a:r>
            <a:endParaRPr b="0" i="0" sz="1500" u="none" cap="none" strike="noStrike">
              <a:solidFill>
                <a:schemeClr val="dk1"/>
              </a:solidFill>
              <a:latin typeface="Arial"/>
              <a:ea typeface="Arial"/>
              <a:cs typeface="Arial"/>
              <a:sym typeface="Arial"/>
            </a:endParaRPr>
          </a:p>
        </p:txBody>
      </p:sp>
      <p:pic>
        <p:nvPicPr>
          <p:cNvPr id="1008" name="Google Shape;1008;p115"/>
          <p:cNvPicPr preferRelativeResize="0"/>
          <p:nvPr/>
        </p:nvPicPr>
        <p:blipFill rotWithShape="1">
          <a:blip r:embed="rId3">
            <a:alphaModFix/>
          </a:blip>
          <a:srcRect b="59634" l="0" r="0" t="0"/>
          <a:stretch/>
        </p:blipFill>
        <p:spPr>
          <a:xfrm>
            <a:off x="6435544" y="3856752"/>
            <a:ext cx="1950750" cy="274286"/>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5" name="Shape 1235"/>
        <p:cNvGrpSpPr/>
        <p:nvPr/>
      </p:nvGrpSpPr>
      <p:grpSpPr>
        <a:xfrm>
          <a:off x="0" y="0"/>
          <a:ext cx="0" cy="0"/>
          <a:chOff x="0" y="0"/>
          <a:chExt cx="0" cy="0"/>
        </a:xfrm>
      </p:grpSpPr>
      <p:sp>
        <p:nvSpPr>
          <p:cNvPr id="1236" name="Google Shape;1236;p124"/>
          <p:cNvSpPr txBox="1"/>
          <p:nvPr>
            <p:ph type="title"/>
          </p:nvPr>
        </p:nvSpPr>
        <p:spPr>
          <a:xfrm>
            <a:off x="628650" y="145594"/>
            <a:ext cx="6306525" cy="620775"/>
          </a:xfrm>
          <a:prstGeom prst="rect">
            <a:avLst/>
          </a:prstGeom>
          <a:noFill/>
          <a:ln>
            <a:noFill/>
          </a:ln>
        </p:spPr>
        <p:txBody>
          <a:bodyPr anchorCtr="0" anchor="b" bIns="34275" lIns="0" spcFirstLastPara="1" rIns="0" wrap="square" tIns="34275">
            <a:noAutofit/>
          </a:bodyPr>
          <a:lstStyle/>
          <a:p>
            <a:pPr indent="0" lvl="0" marL="0" rtl="0" algn="l">
              <a:lnSpc>
                <a:spcPct val="90000"/>
              </a:lnSpc>
              <a:spcBef>
                <a:spcPts val="0"/>
              </a:spcBef>
              <a:spcAft>
                <a:spcPts val="0"/>
              </a:spcAft>
              <a:buClr>
                <a:schemeClr val="dk1"/>
              </a:buClr>
              <a:buSzPts val="2800"/>
              <a:buFont typeface="Georgia"/>
              <a:buNone/>
            </a:pPr>
            <a:r>
              <a:rPr lang="en" sz="2900">
                <a:latin typeface="Arial"/>
                <a:ea typeface="Arial"/>
                <a:cs typeface="Arial"/>
                <a:sym typeface="Arial"/>
              </a:rPr>
              <a:t>End-to-end Cloud Infrastructure SLAs </a:t>
            </a:r>
            <a:endParaRPr sz="2900">
              <a:latin typeface="Arial"/>
              <a:ea typeface="Arial"/>
              <a:cs typeface="Arial"/>
              <a:sym typeface="Arial"/>
            </a:endParaRPr>
          </a:p>
        </p:txBody>
      </p:sp>
      <p:graphicFrame>
        <p:nvGraphicFramePr>
          <p:cNvPr id="1237" name="Google Shape;1237;p124"/>
          <p:cNvGraphicFramePr/>
          <p:nvPr/>
        </p:nvGraphicFramePr>
        <p:xfrm>
          <a:off x="570421" y="1241912"/>
          <a:ext cx="3000000" cy="3000000"/>
        </p:xfrm>
        <a:graphic>
          <a:graphicData uri="http://schemas.openxmlformats.org/drawingml/2006/table">
            <a:tbl>
              <a:tblPr bandRow="1" firstCol="1" firstRow="1">
                <a:noFill/>
                <a:tableStyleId>{9619C8DE-8CB0-4FF4-AECC-4BA189EAE877}</a:tableStyleId>
              </a:tblPr>
              <a:tblGrid>
                <a:gridCol w="1702625"/>
                <a:gridCol w="1559775"/>
                <a:gridCol w="1542650"/>
                <a:gridCol w="1559775"/>
                <a:gridCol w="1519350"/>
              </a:tblGrid>
              <a:tr h="730700">
                <a:tc>
                  <a:txBody>
                    <a:bodyPr/>
                    <a:lstStyle/>
                    <a:p>
                      <a:pPr indent="0" lvl="0" marL="0" marR="0" rtl="0" algn="ctr">
                        <a:lnSpc>
                          <a:spcPct val="107000"/>
                        </a:lnSpc>
                        <a:spcBef>
                          <a:spcPts val="0"/>
                        </a:spcBef>
                        <a:spcAft>
                          <a:spcPts val="0"/>
                        </a:spcAft>
                        <a:buClr>
                          <a:srgbClr val="000000"/>
                        </a:buClr>
                        <a:buSzPts val="1500"/>
                        <a:buFont typeface="Arial"/>
                        <a:buNone/>
                      </a:pPr>
                      <a:r>
                        <a:t/>
                      </a:r>
                      <a:endParaRPr b="1" sz="1500" u="sng" cap="none" strike="noStrike">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500"/>
                        <a:buFont typeface="Arial"/>
                        <a:buNone/>
                      </a:pPr>
                      <a:r>
                        <a:t/>
                      </a:r>
                      <a:endParaRPr b="1" sz="1500" u="none" cap="none" strike="noStrike">
                        <a:latin typeface="Arial"/>
                        <a:ea typeface="Arial"/>
                        <a:cs typeface="Arial"/>
                        <a:sym typeface="Arial"/>
                      </a:endParaRPr>
                    </a:p>
                  </a:txBody>
                  <a:tcPr marT="6675" marB="6675" marR="67600" marL="67600" anchor="ctr">
                    <a:solidFill>
                      <a:srgbClr val="000000"/>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lt2"/>
                          </a:solidFill>
                          <a:latin typeface="Arial"/>
                          <a:ea typeface="Arial"/>
                          <a:cs typeface="Arial"/>
                          <a:sym typeface="Arial"/>
                        </a:rPr>
                        <a:t>AWS</a:t>
                      </a:r>
                      <a:endParaRPr b="1" sz="1800" u="none" cap="none" strike="noStrike">
                        <a:solidFill>
                          <a:schemeClr val="lt2"/>
                        </a:solidFill>
                        <a:latin typeface="Arial"/>
                        <a:ea typeface="Arial"/>
                        <a:cs typeface="Arial"/>
                        <a:sym typeface="Arial"/>
                      </a:endParaRPr>
                    </a:p>
                  </a:txBody>
                  <a:tcPr marT="6675" marB="6675" marR="67600" marL="67600" anchor="ctr">
                    <a:solidFill>
                      <a:schemeClr val="dk2"/>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lt2"/>
                          </a:solidFill>
                          <a:latin typeface="Arial"/>
                          <a:ea typeface="Arial"/>
                          <a:cs typeface="Arial"/>
                          <a:sym typeface="Arial"/>
                        </a:rPr>
                        <a:t>Azure</a:t>
                      </a:r>
                      <a:endParaRPr b="1" sz="1800" u="none" cap="none" strike="noStrike">
                        <a:solidFill>
                          <a:schemeClr val="lt2"/>
                        </a:solidFill>
                        <a:latin typeface="Arial"/>
                        <a:ea typeface="Arial"/>
                        <a:cs typeface="Arial"/>
                        <a:sym typeface="Arial"/>
                      </a:endParaRPr>
                    </a:p>
                  </a:txBody>
                  <a:tcPr marT="6675" marB="6675" marR="67600" marL="67600" anchor="ctr">
                    <a:solidFill>
                      <a:schemeClr val="dk2"/>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lt2"/>
                          </a:solidFill>
                          <a:latin typeface="Arial"/>
                          <a:ea typeface="Arial"/>
                          <a:cs typeface="Arial"/>
                          <a:sym typeface="Arial"/>
                        </a:rPr>
                        <a:t>GCP</a:t>
                      </a:r>
                      <a:endParaRPr b="1" sz="1800" u="none" cap="none" strike="noStrike">
                        <a:solidFill>
                          <a:schemeClr val="lt2"/>
                        </a:solidFill>
                        <a:latin typeface="Arial"/>
                        <a:ea typeface="Arial"/>
                        <a:cs typeface="Arial"/>
                        <a:sym typeface="Arial"/>
                      </a:endParaRPr>
                    </a:p>
                  </a:txBody>
                  <a:tcPr marT="6675" marB="6675" marR="67600" marL="67600" anchor="ctr">
                    <a:solidFill>
                      <a:schemeClr val="dk2"/>
                    </a:solidFill>
                  </a:tcPr>
                </a:tc>
              </a:tr>
              <a:tr h="699725">
                <a:tc>
                  <a:txBody>
                    <a:bodyPr/>
                    <a:lstStyle/>
                    <a:p>
                      <a:pPr indent="0" lvl="0" marL="0" marR="0" rtl="0" algn="ctr">
                        <a:lnSpc>
                          <a:spcPct val="107000"/>
                        </a:lnSpc>
                        <a:spcBef>
                          <a:spcPts val="0"/>
                        </a:spcBef>
                        <a:spcAft>
                          <a:spcPts val="0"/>
                        </a:spcAft>
                        <a:buClr>
                          <a:srgbClr val="000000"/>
                        </a:buClr>
                        <a:buSzPts val="1800"/>
                        <a:buFont typeface="Arial"/>
                        <a:buNone/>
                      </a:pPr>
                      <a:r>
                        <a:rPr b="1" lang="en" sz="1800" u="none" cap="none" strike="noStrike">
                          <a:solidFill>
                            <a:schemeClr val="dk1"/>
                          </a:solidFill>
                          <a:latin typeface="Arial"/>
                          <a:ea typeface="Arial"/>
                          <a:cs typeface="Arial"/>
                          <a:sym typeface="Arial"/>
                        </a:rPr>
                        <a:t>Availability</a:t>
                      </a:r>
                      <a:endParaRPr sz="1100" u="none" cap="none" strike="noStrike"/>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b="1" lang="en" sz="1800" u="none" cap="none" strike="noStrike">
                          <a:solidFill>
                            <a:schemeClr val="accent1"/>
                          </a:solidFill>
                          <a:latin typeface="Arial"/>
                          <a:ea typeface="Arial"/>
                          <a:cs typeface="Arial"/>
                          <a:sym typeface="Arial"/>
                        </a:rPr>
                        <a:t>Covered</a:t>
                      </a:r>
                      <a:endParaRPr sz="1100" u="none" cap="none" strike="noStrike"/>
                    </a:p>
                  </a:txBody>
                  <a:tcPr marT="6675" marB="6675" marR="67600" marL="67600" anchor="ctr">
                    <a:solidFill>
                      <a:srgbClr val="FDF0D8"/>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Covered</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Covered</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Covered</a:t>
                      </a:r>
                      <a:endParaRPr i="1" sz="1800" u="none" cap="none" strike="noStrike">
                        <a:solidFill>
                          <a:schemeClr val="dk1"/>
                        </a:solidFill>
                        <a:latin typeface="Arial"/>
                        <a:ea typeface="Arial"/>
                        <a:cs typeface="Arial"/>
                        <a:sym typeface="Arial"/>
                      </a:endParaRPr>
                    </a:p>
                  </a:txBody>
                  <a:tcPr marT="6675" marB="6675" marR="67600" marL="67600" anchor="ctr"/>
                </a:tc>
              </a:tr>
              <a:tr h="699725">
                <a:tc>
                  <a:txBody>
                    <a:bodyPr/>
                    <a:lstStyle/>
                    <a:p>
                      <a:pPr indent="0" lvl="0" marL="0" marR="0" rtl="0" algn="ctr">
                        <a:lnSpc>
                          <a:spcPct val="107000"/>
                        </a:lnSpc>
                        <a:spcBef>
                          <a:spcPts val="0"/>
                        </a:spcBef>
                        <a:spcAft>
                          <a:spcPts val="0"/>
                        </a:spcAft>
                        <a:buClr>
                          <a:schemeClr val="dk1"/>
                        </a:buClr>
                        <a:buSzPts val="1800"/>
                        <a:buFont typeface="Arial"/>
                        <a:buNone/>
                      </a:pPr>
                      <a:r>
                        <a:rPr b="1" lang="en" sz="1800" u="none" cap="none" strike="noStrike">
                          <a:solidFill>
                            <a:schemeClr val="dk1"/>
                          </a:solidFill>
                          <a:latin typeface="Arial"/>
                          <a:ea typeface="Arial"/>
                          <a:cs typeface="Arial"/>
                          <a:sym typeface="Arial"/>
                        </a:rPr>
                        <a:t>Performance</a:t>
                      </a:r>
                      <a:endParaRPr sz="1100" u="none" cap="none" strike="noStrike"/>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b="1" lang="en" sz="1800" u="none" cap="none" strike="noStrike">
                          <a:solidFill>
                            <a:schemeClr val="accent1"/>
                          </a:solidFill>
                          <a:latin typeface="Arial"/>
                          <a:ea typeface="Arial"/>
                          <a:cs typeface="Arial"/>
                          <a:sym typeface="Arial"/>
                        </a:rPr>
                        <a:t>Covered</a:t>
                      </a:r>
                      <a:endParaRPr sz="1100" u="none" cap="none" strike="noStrike"/>
                    </a:p>
                  </a:txBody>
                  <a:tcPr marT="6675" marB="6675" marR="67600" marL="67600" anchor="ctr">
                    <a:solidFill>
                      <a:srgbClr val="FDF0D8"/>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r>
              <a:tr h="699725">
                <a:tc>
                  <a:txBody>
                    <a:bodyPr/>
                    <a:lstStyle/>
                    <a:p>
                      <a:pPr indent="0" lvl="0" marL="0" marR="0" rtl="0" algn="ctr">
                        <a:lnSpc>
                          <a:spcPct val="107000"/>
                        </a:lnSpc>
                        <a:spcBef>
                          <a:spcPts val="0"/>
                        </a:spcBef>
                        <a:spcAft>
                          <a:spcPts val="0"/>
                        </a:spcAft>
                        <a:buClr>
                          <a:schemeClr val="dk1"/>
                        </a:buClr>
                        <a:buSzPts val="1800"/>
                        <a:buFont typeface="Arial"/>
                        <a:buNone/>
                      </a:pPr>
                      <a:r>
                        <a:rPr b="1" lang="en" sz="1800" u="none" cap="none" strike="noStrike">
                          <a:solidFill>
                            <a:schemeClr val="dk1"/>
                          </a:solidFill>
                        </a:rPr>
                        <a:t>Manageability</a:t>
                      </a:r>
                      <a:r>
                        <a:rPr lang="en" sz="1800" u="none" cap="none" strike="noStrike">
                          <a:solidFill>
                            <a:schemeClr val="dk1"/>
                          </a:solidFill>
                          <a:latin typeface="Arial"/>
                          <a:ea typeface="Arial"/>
                          <a:cs typeface="Arial"/>
                          <a:sym typeface="Arial"/>
                        </a:rPr>
                        <a:t> </a:t>
                      </a:r>
                      <a:endParaRPr b="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b="1" lang="en" sz="1800" u="none" cap="none" strike="noStrike">
                          <a:solidFill>
                            <a:schemeClr val="accent1"/>
                          </a:solidFill>
                          <a:latin typeface="Arial"/>
                          <a:ea typeface="Arial"/>
                          <a:cs typeface="Arial"/>
                          <a:sym typeface="Arial"/>
                        </a:rPr>
                        <a:t>Covered</a:t>
                      </a:r>
                      <a:endParaRPr sz="1100" u="none" cap="none" strike="noStrike"/>
                    </a:p>
                  </a:txBody>
                  <a:tcPr marT="6675" marB="6675" marR="67600" marL="67600" anchor="ctr">
                    <a:solidFill>
                      <a:srgbClr val="FDF0D8"/>
                    </a:solidFill>
                  </a:tcP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c>
                  <a:txBody>
                    <a:bodyPr/>
                    <a:lstStyle/>
                    <a:p>
                      <a:pPr indent="0" lvl="0" marL="0" marR="0" rtl="0" algn="ctr">
                        <a:lnSpc>
                          <a:spcPct val="107000"/>
                        </a:lnSpc>
                        <a:spcBef>
                          <a:spcPts val="0"/>
                        </a:spcBef>
                        <a:spcAft>
                          <a:spcPts val="0"/>
                        </a:spcAft>
                        <a:buClr>
                          <a:srgbClr val="000000"/>
                        </a:buClr>
                        <a:buSzPts val="1800"/>
                        <a:buFont typeface="Arial"/>
                        <a:buNone/>
                      </a:pPr>
                      <a:r>
                        <a:rPr lang="en" sz="1800" u="none" cap="none" strike="noStrike">
                          <a:solidFill>
                            <a:schemeClr val="dk1"/>
                          </a:solidFill>
                          <a:latin typeface="Arial"/>
                          <a:ea typeface="Arial"/>
                          <a:cs typeface="Arial"/>
                          <a:sym typeface="Arial"/>
                        </a:rPr>
                        <a:t>No coverage</a:t>
                      </a:r>
                      <a:endParaRPr i="1" sz="1800" u="none" cap="none" strike="noStrike">
                        <a:solidFill>
                          <a:schemeClr val="dk1"/>
                        </a:solidFill>
                        <a:latin typeface="Arial"/>
                        <a:ea typeface="Arial"/>
                        <a:cs typeface="Arial"/>
                        <a:sym typeface="Arial"/>
                      </a:endParaRPr>
                    </a:p>
                  </a:txBody>
                  <a:tcPr marT="6675" marB="6675" marR="67600" marL="67600" anchor="ctr"/>
                </a:tc>
              </a:tr>
            </a:tbl>
          </a:graphicData>
        </a:graphic>
      </p:graphicFrame>
      <p:pic>
        <p:nvPicPr>
          <p:cNvPr id="1238" name="Google Shape;1238;p124"/>
          <p:cNvPicPr preferRelativeResize="0"/>
          <p:nvPr/>
        </p:nvPicPr>
        <p:blipFill rotWithShape="1">
          <a:blip r:embed="rId3">
            <a:alphaModFix/>
          </a:blip>
          <a:srcRect b="0" l="0" r="0" t="0"/>
          <a:stretch/>
        </p:blipFill>
        <p:spPr>
          <a:xfrm>
            <a:off x="2374412" y="1672122"/>
            <a:ext cx="1302276" cy="1711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43" name="Shape 1243"/>
        <p:cNvGrpSpPr/>
        <p:nvPr/>
      </p:nvGrpSpPr>
      <p:grpSpPr>
        <a:xfrm>
          <a:off x="0" y="0"/>
          <a:ext cx="0" cy="0"/>
          <a:chOff x="0" y="0"/>
          <a:chExt cx="0" cy="0"/>
        </a:xfrm>
      </p:grpSpPr>
      <p:sp>
        <p:nvSpPr>
          <p:cNvPr id="1244" name="Google Shape;1244;p125"/>
          <p:cNvSpPr txBox="1"/>
          <p:nvPr/>
        </p:nvSpPr>
        <p:spPr>
          <a:xfrm>
            <a:off x="398975" y="1378425"/>
            <a:ext cx="4806000" cy="2863500"/>
          </a:xfrm>
          <a:prstGeom prst="rect">
            <a:avLst/>
          </a:prstGeom>
          <a:noFill/>
          <a:ln>
            <a:noFill/>
          </a:ln>
        </p:spPr>
        <p:txBody>
          <a:bodyPr anchorCtr="0" anchor="t" bIns="34275" lIns="68575" spcFirstLastPara="1" rIns="68575" wrap="square" tIns="34275">
            <a:noAutofit/>
          </a:bodyPr>
          <a:lstStyle/>
          <a:p>
            <a:pPr indent="-336550" lvl="0" marL="342900" marR="0" rtl="0" algn="l">
              <a:lnSpc>
                <a:spcPct val="90000"/>
              </a:lnSpc>
              <a:spcBef>
                <a:spcPts val="0"/>
              </a:spcBef>
              <a:spcAft>
                <a:spcPts val="0"/>
              </a:spcAft>
              <a:buClr>
                <a:srgbClr val="000000"/>
              </a:buClr>
              <a:buSzPts val="2100"/>
              <a:buFont typeface="Arial"/>
              <a:buChar char="•"/>
            </a:pPr>
            <a:r>
              <a:rPr b="0" i="0" lang="en" sz="2100" u="none" cap="none" strike="noStrike">
                <a:solidFill>
                  <a:srgbClr val="413636"/>
                </a:solidFill>
                <a:latin typeface="Arial"/>
                <a:ea typeface="Arial"/>
                <a:cs typeface="Arial"/>
                <a:sym typeface="Arial"/>
              </a:rPr>
              <a:t>Easy, Elastic, and Economical way to create a dedicated and private connection which is con</a:t>
            </a:r>
            <a:r>
              <a:rPr lang="en" sz="2100">
                <a:solidFill>
                  <a:srgbClr val="413636"/>
                </a:solidFill>
              </a:rPr>
              <a:t>sistently fast</a:t>
            </a:r>
            <a:endParaRPr sz="1100"/>
          </a:p>
          <a:p>
            <a:pPr indent="-336550" lvl="0" marL="342900" marR="0" rtl="0" algn="l">
              <a:lnSpc>
                <a:spcPct val="90000"/>
              </a:lnSpc>
              <a:spcBef>
                <a:spcPts val="1700"/>
              </a:spcBef>
              <a:spcAft>
                <a:spcPts val="0"/>
              </a:spcAft>
              <a:buClr>
                <a:srgbClr val="413636"/>
              </a:buClr>
              <a:buSzPts val="2100"/>
              <a:buFont typeface="Arial"/>
              <a:buChar char="•"/>
            </a:pPr>
            <a:r>
              <a:rPr lang="en" sz="2100">
                <a:solidFill>
                  <a:srgbClr val="413636"/>
                </a:solidFill>
              </a:rPr>
              <a:t>Get a r</a:t>
            </a:r>
            <a:r>
              <a:rPr b="0" i="0" lang="en" sz="2100" u="none" cap="none" strike="noStrike">
                <a:solidFill>
                  <a:srgbClr val="413636"/>
                </a:solidFill>
                <a:latin typeface="Arial"/>
                <a:ea typeface="Arial"/>
                <a:cs typeface="Arial"/>
                <a:sym typeface="Arial"/>
              </a:rPr>
              <a:t>eliable and </a:t>
            </a:r>
            <a:r>
              <a:rPr lang="en" sz="2100">
                <a:solidFill>
                  <a:srgbClr val="413636"/>
                </a:solidFill>
              </a:rPr>
              <a:t>‘big data’ </a:t>
            </a:r>
            <a:br>
              <a:rPr lang="en" sz="2100">
                <a:solidFill>
                  <a:srgbClr val="413636"/>
                </a:solidFill>
              </a:rPr>
            </a:br>
            <a:r>
              <a:rPr b="0" i="0" lang="en" sz="2100" u="none" cap="none" strike="noStrike">
                <a:solidFill>
                  <a:srgbClr val="413636"/>
                </a:solidFill>
                <a:latin typeface="Arial"/>
                <a:ea typeface="Arial"/>
                <a:cs typeface="Arial"/>
                <a:sym typeface="Arial"/>
              </a:rPr>
              <a:t>network experience compared to internet-based connections</a:t>
            </a:r>
            <a:endParaRPr sz="1100"/>
          </a:p>
          <a:p>
            <a:pPr indent="-336550" lvl="0" marL="342900" marR="0" rtl="0" algn="l">
              <a:lnSpc>
                <a:spcPct val="90000"/>
              </a:lnSpc>
              <a:spcBef>
                <a:spcPts val="1700"/>
              </a:spcBef>
              <a:spcAft>
                <a:spcPts val="0"/>
              </a:spcAft>
              <a:buClr>
                <a:srgbClr val="413636"/>
              </a:buClr>
              <a:buSzPts val="2100"/>
              <a:buFont typeface="Arial"/>
              <a:buChar char="•"/>
            </a:pPr>
            <a:r>
              <a:rPr b="0" i="1" lang="en" sz="2100" u="none" cap="none" strike="noStrike">
                <a:solidFill>
                  <a:srgbClr val="413636"/>
                </a:solidFill>
                <a:latin typeface="Arial"/>
                <a:ea typeface="Arial"/>
                <a:cs typeface="Arial"/>
                <a:sym typeface="Arial"/>
              </a:rPr>
              <a:t>No outbound data fees when paired with FastConnect</a:t>
            </a:r>
            <a:endParaRPr i="1" sz="1100"/>
          </a:p>
          <a:p>
            <a:pPr indent="0" lvl="0" marL="139700" marR="0" rtl="0" algn="l">
              <a:lnSpc>
                <a:spcPct val="90000"/>
              </a:lnSpc>
              <a:spcBef>
                <a:spcPts val="1700"/>
              </a:spcBef>
              <a:spcAft>
                <a:spcPts val="0"/>
              </a:spcAft>
              <a:buClr>
                <a:srgbClr val="413636"/>
              </a:buClr>
              <a:buSzPts val="2100"/>
              <a:buFont typeface="Arial"/>
              <a:buNone/>
            </a:pPr>
            <a:r>
              <a:t/>
            </a:r>
            <a:endParaRPr b="0" i="0" sz="1200" u="none" cap="none" strike="noStrike">
              <a:solidFill>
                <a:srgbClr val="413636"/>
              </a:solidFill>
              <a:latin typeface="Arial"/>
              <a:ea typeface="Arial"/>
              <a:cs typeface="Arial"/>
              <a:sym typeface="Arial"/>
            </a:endParaRPr>
          </a:p>
        </p:txBody>
      </p:sp>
      <p:pic>
        <p:nvPicPr>
          <p:cNvPr descr="Logical Colocation" id="1245" name="Google Shape;1245;p125"/>
          <p:cNvPicPr preferRelativeResize="0"/>
          <p:nvPr/>
        </p:nvPicPr>
        <p:blipFill rotWithShape="1">
          <a:blip r:embed="rId3">
            <a:alphaModFix/>
          </a:blip>
          <a:srcRect b="0" l="0" r="0" t="0"/>
          <a:stretch/>
        </p:blipFill>
        <p:spPr>
          <a:xfrm>
            <a:off x="5412189" y="1761241"/>
            <a:ext cx="3557919" cy="2154577"/>
          </a:xfrm>
          <a:prstGeom prst="rect">
            <a:avLst/>
          </a:prstGeom>
          <a:noFill/>
          <a:ln>
            <a:noFill/>
          </a:ln>
        </p:spPr>
      </p:pic>
      <p:sp>
        <p:nvSpPr>
          <p:cNvPr id="1246" name="Google Shape;1246;p125"/>
          <p:cNvSpPr txBox="1"/>
          <p:nvPr>
            <p:ph type="title"/>
          </p:nvPr>
        </p:nvSpPr>
        <p:spPr>
          <a:xfrm>
            <a:off x="398987" y="305238"/>
            <a:ext cx="7434600" cy="666600"/>
          </a:xfrm>
          <a:prstGeom prst="rect">
            <a:avLst/>
          </a:prstGeom>
          <a:noFill/>
          <a:ln>
            <a:noFill/>
          </a:ln>
        </p:spPr>
        <p:txBody>
          <a:bodyPr anchorCtr="0" anchor="ctr" bIns="34275" lIns="0" spcFirstLastPara="1" rIns="0" wrap="square" tIns="34275">
            <a:noAutofit/>
          </a:bodyPr>
          <a:lstStyle/>
          <a:p>
            <a:pPr indent="0" lvl="0" marL="0" rtl="0" algn="l">
              <a:lnSpc>
                <a:spcPct val="90000"/>
              </a:lnSpc>
              <a:spcBef>
                <a:spcPts val="0"/>
              </a:spcBef>
              <a:spcAft>
                <a:spcPts val="0"/>
              </a:spcAft>
              <a:buClr>
                <a:schemeClr val="dk1"/>
              </a:buClr>
              <a:buSzPts val="3000"/>
              <a:buFont typeface="Georgia"/>
              <a:buNone/>
            </a:pPr>
            <a:r>
              <a:rPr lang="en" sz="2900">
                <a:latin typeface="Arial"/>
                <a:ea typeface="Arial"/>
                <a:cs typeface="Arial"/>
                <a:sym typeface="Arial"/>
              </a:rPr>
              <a:t>Oracle Cloud Infrastructure - FastConnect</a:t>
            </a:r>
            <a:endParaRPr sz="29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graphicFrame>
        <p:nvGraphicFramePr>
          <p:cNvPr id="1252" name="Google Shape;1252;p126"/>
          <p:cNvGraphicFramePr/>
          <p:nvPr/>
        </p:nvGraphicFramePr>
        <p:xfrm>
          <a:off x="180828" y="817085"/>
          <a:ext cx="3000000" cy="3000000"/>
        </p:xfrm>
        <a:graphic>
          <a:graphicData uri="http://schemas.openxmlformats.org/drawingml/2006/table">
            <a:tbl>
              <a:tblPr bandRow="1">
                <a:noFill/>
                <a:tableStyleId>{1E521058-B79B-446A-99FF-CF4499813689}</a:tableStyleId>
              </a:tblPr>
              <a:tblGrid>
                <a:gridCol w="1071225"/>
                <a:gridCol w="7757100"/>
              </a:tblGrid>
              <a:tr h="9639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Arial"/>
                          <a:ea typeface="Arial"/>
                          <a:cs typeface="Arial"/>
                          <a:sym typeface="Arial"/>
                        </a:rPr>
                        <a:t>Global</a:t>
                      </a:r>
                      <a:endParaRPr b="1" sz="1100" u="none" cap="none" strike="noStrike"/>
                    </a:p>
                  </a:txBody>
                  <a:tcPr marT="34275" marB="34275" marR="68575" marL="68575" anchor="ctr">
                    <a:solidFill>
                      <a:schemeClr val="accent2"/>
                    </a:solidFill>
                  </a:tcPr>
                </a:tc>
                <a:tc>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solidFill>
                          <a:schemeClr val="dk1"/>
                        </a:solidFill>
                        <a:latin typeface="Arial"/>
                        <a:ea typeface="Arial"/>
                        <a:cs typeface="Arial"/>
                        <a:sym typeface="Arial"/>
                      </a:endParaRPr>
                    </a:p>
                  </a:txBody>
                  <a:tcPr marT="34275" marB="34275" marR="68575" marL="68575"/>
                </a:tc>
              </a:tr>
              <a:tr h="9919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Arial"/>
                          <a:ea typeface="Arial"/>
                          <a:cs typeface="Arial"/>
                          <a:sym typeface="Arial"/>
                        </a:rPr>
                        <a:t>Government</a:t>
                      </a:r>
                      <a:endParaRPr b="1" sz="1100" u="none" cap="none" strike="noStrike"/>
                    </a:p>
                  </a:txBody>
                  <a:tcPr marT="34275" marB="34275" marR="68575" marL="68575" anchor="ctr">
                    <a:solidFill>
                      <a:schemeClr val="accent2"/>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Arial"/>
                        <a:ea typeface="Arial"/>
                        <a:cs typeface="Arial"/>
                        <a:sym typeface="Arial"/>
                      </a:endParaRPr>
                    </a:p>
                  </a:txBody>
                  <a:tcPr marT="34275" marB="34275" marR="68575" marL="68575"/>
                </a:tc>
              </a:tr>
              <a:tr h="10144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Arial"/>
                          <a:ea typeface="Arial"/>
                          <a:cs typeface="Arial"/>
                          <a:sym typeface="Arial"/>
                        </a:rPr>
                        <a:t>Industry</a:t>
                      </a:r>
                      <a:endParaRPr b="1" sz="1100" u="none" cap="none" strike="noStrike"/>
                    </a:p>
                  </a:txBody>
                  <a:tcPr marT="34275" marB="34275" marR="68575" marL="68575" anchor="ctr">
                    <a:solidFill>
                      <a:schemeClr val="accent2"/>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Arial"/>
                        <a:ea typeface="Arial"/>
                        <a:cs typeface="Arial"/>
                        <a:sym typeface="Arial"/>
                      </a:endParaRPr>
                    </a:p>
                  </a:txBody>
                  <a:tcPr marT="34275" marB="34275" marR="68575" marL="68575"/>
                </a:tc>
              </a:tr>
              <a:tr h="9639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Arial"/>
                          <a:ea typeface="Arial"/>
                          <a:cs typeface="Arial"/>
                          <a:sym typeface="Arial"/>
                        </a:rPr>
                        <a:t>Regional</a:t>
                      </a:r>
                      <a:endParaRPr b="1" sz="1100" u="none" cap="none" strike="noStrike"/>
                    </a:p>
                  </a:txBody>
                  <a:tcPr marT="34275" marB="34275" marR="68575" marL="68575" anchor="ctr">
                    <a:solidFill>
                      <a:schemeClr val="accent2"/>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Arial"/>
                        <a:ea typeface="Arial"/>
                        <a:cs typeface="Arial"/>
                        <a:sym typeface="Arial"/>
                      </a:endParaRPr>
                    </a:p>
                  </a:txBody>
                  <a:tcPr marT="34275" marB="34275" marR="68575" marL="68575"/>
                </a:tc>
              </a:tr>
            </a:tbl>
          </a:graphicData>
        </a:graphic>
      </p:graphicFrame>
      <p:sp>
        <p:nvSpPr>
          <p:cNvPr id="1253" name="Google Shape;1253;p126"/>
          <p:cNvSpPr/>
          <p:nvPr/>
        </p:nvSpPr>
        <p:spPr>
          <a:xfrm>
            <a:off x="3026635" y="1537169"/>
            <a:ext cx="132255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27001 : 27017 : 27018</a:t>
            </a:r>
            <a:endParaRPr b="0" i="0" sz="1100" u="none" cap="none" strike="noStrike">
              <a:solidFill>
                <a:srgbClr val="000000"/>
              </a:solidFill>
              <a:latin typeface="Arial"/>
              <a:ea typeface="Arial"/>
              <a:cs typeface="Arial"/>
              <a:sym typeface="Arial"/>
            </a:endParaRPr>
          </a:p>
        </p:txBody>
      </p:sp>
      <p:pic>
        <p:nvPicPr>
          <p:cNvPr id="1254" name="Google Shape;1254;p126"/>
          <p:cNvPicPr preferRelativeResize="0"/>
          <p:nvPr/>
        </p:nvPicPr>
        <p:blipFill rotWithShape="1">
          <a:blip r:embed="rId3">
            <a:alphaModFix/>
          </a:blip>
          <a:srcRect b="0" l="0" r="0" t="0"/>
          <a:stretch/>
        </p:blipFill>
        <p:spPr>
          <a:xfrm>
            <a:off x="3336245" y="922715"/>
            <a:ext cx="703344" cy="570075"/>
          </a:xfrm>
          <a:prstGeom prst="rect">
            <a:avLst/>
          </a:prstGeom>
          <a:noFill/>
          <a:ln>
            <a:noFill/>
          </a:ln>
        </p:spPr>
      </p:pic>
      <p:pic>
        <p:nvPicPr>
          <p:cNvPr id="1255" name="Google Shape;1255;p126"/>
          <p:cNvPicPr preferRelativeResize="0"/>
          <p:nvPr/>
        </p:nvPicPr>
        <p:blipFill rotWithShape="1">
          <a:blip r:embed="rId4">
            <a:alphaModFix/>
          </a:blip>
          <a:srcRect b="0" l="0" r="0" t="0"/>
          <a:stretch/>
        </p:blipFill>
        <p:spPr>
          <a:xfrm>
            <a:off x="1637325" y="887784"/>
            <a:ext cx="624919" cy="639928"/>
          </a:xfrm>
          <a:prstGeom prst="rect">
            <a:avLst/>
          </a:prstGeom>
          <a:noFill/>
          <a:ln>
            <a:noFill/>
          </a:ln>
        </p:spPr>
      </p:pic>
      <p:sp>
        <p:nvSpPr>
          <p:cNvPr id="1256" name="Google Shape;1256;p126"/>
          <p:cNvSpPr/>
          <p:nvPr/>
        </p:nvSpPr>
        <p:spPr>
          <a:xfrm>
            <a:off x="1293281" y="1556269"/>
            <a:ext cx="138870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SOC 1 : SOC 2 : SOC 3</a:t>
            </a:r>
            <a:endParaRPr b="0" i="0" sz="1100" u="none" cap="none" strike="noStrike">
              <a:solidFill>
                <a:srgbClr val="000000"/>
              </a:solidFill>
              <a:latin typeface="Arial"/>
              <a:ea typeface="Arial"/>
              <a:cs typeface="Arial"/>
              <a:sym typeface="Arial"/>
            </a:endParaRPr>
          </a:p>
        </p:txBody>
      </p:sp>
      <p:pic>
        <p:nvPicPr>
          <p:cNvPr id="1257" name="Google Shape;1257;p126"/>
          <p:cNvPicPr preferRelativeResize="0"/>
          <p:nvPr/>
        </p:nvPicPr>
        <p:blipFill rotWithShape="1">
          <a:blip r:embed="rId5">
            <a:alphaModFix/>
          </a:blip>
          <a:srcRect b="0" l="0" r="0" t="0"/>
          <a:stretch/>
        </p:blipFill>
        <p:spPr>
          <a:xfrm>
            <a:off x="1468313" y="2903362"/>
            <a:ext cx="881025" cy="572677"/>
          </a:xfrm>
          <a:prstGeom prst="rect">
            <a:avLst/>
          </a:prstGeom>
          <a:noFill/>
          <a:ln>
            <a:noFill/>
          </a:ln>
        </p:spPr>
      </p:pic>
      <p:pic>
        <p:nvPicPr>
          <p:cNvPr id="1258" name="Google Shape;1258;p126"/>
          <p:cNvPicPr preferRelativeResize="0"/>
          <p:nvPr/>
        </p:nvPicPr>
        <p:blipFill rotWithShape="1">
          <a:blip r:embed="rId6">
            <a:alphaModFix/>
          </a:blip>
          <a:srcRect b="0" l="7166" r="0" t="0"/>
          <a:stretch/>
        </p:blipFill>
        <p:spPr>
          <a:xfrm>
            <a:off x="1381538" y="3914081"/>
            <a:ext cx="1000106" cy="477131"/>
          </a:xfrm>
          <a:prstGeom prst="rect">
            <a:avLst/>
          </a:prstGeom>
          <a:noFill/>
          <a:ln>
            <a:noFill/>
          </a:ln>
        </p:spPr>
      </p:pic>
      <p:grpSp>
        <p:nvGrpSpPr>
          <p:cNvPr id="1259" name="Google Shape;1259;p126"/>
          <p:cNvGrpSpPr/>
          <p:nvPr/>
        </p:nvGrpSpPr>
        <p:grpSpPr>
          <a:xfrm>
            <a:off x="2975942" y="2981393"/>
            <a:ext cx="1066771" cy="455662"/>
            <a:chOff x="4308161" y="4536613"/>
            <a:chExt cx="2222787" cy="935698"/>
          </a:xfrm>
        </p:grpSpPr>
        <p:pic>
          <p:nvPicPr>
            <p:cNvPr id="1260" name="Google Shape;1260;p126"/>
            <p:cNvPicPr preferRelativeResize="0"/>
            <p:nvPr/>
          </p:nvPicPr>
          <p:blipFill rotWithShape="1">
            <a:blip r:embed="rId7">
              <a:alphaModFix/>
            </a:blip>
            <a:srcRect b="0" l="0" r="0" t="0"/>
            <a:stretch/>
          </p:blipFill>
          <p:spPr>
            <a:xfrm>
              <a:off x="4308161" y="4536613"/>
              <a:ext cx="1961378" cy="754116"/>
            </a:xfrm>
            <a:prstGeom prst="rect">
              <a:avLst/>
            </a:prstGeom>
            <a:noFill/>
            <a:ln>
              <a:noFill/>
            </a:ln>
          </p:spPr>
        </p:pic>
        <p:sp>
          <p:nvSpPr>
            <p:cNvPr id="1261" name="Google Shape;1261;p126"/>
            <p:cNvSpPr txBox="1"/>
            <p:nvPr/>
          </p:nvSpPr>
          <p:spPr>
            <a:xfrm>
              <a:off x="5259548" y="5109011"/>
              <a:ext cx="1271400" cy="363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1" i="0" lang="en" sz="1300" u="none" cap="none" strike="noStrike">
                  <a:solidFill>
                    <a:srgbClr val="4E3629"/>
                  </a:solidFill>
                  <a:latin typeface="Calibri"/>
                  <a:ea typeface="Calibri"/>
                  <a:cs typeface="Calibri"/>
                  <a:sym typeface="Calibri"/>
                </a:rPr>
                <a:t>Level 1</a:t>
              </a:r>
              <a:endParaRPr b="0" i="0" sz="1100" u="none" cap="none" strike="noStrike">
                <a:solidFill>
                  <a:srgbClr val="000000"/>
                </a:solidFill>
                <a:latin typeface="Arial"/>
                <a:ea typeface="Arial"/>
                <a:cs typeface="Arial"/>
                <a:sym typeface="Arial"/>
              </a:endParaRPr>
            </a:p>
          </p:txBody>
        </p:sp>
      </p:grpSp>
      <p:pic>
        <p:nvPicPr>
          <p:cNvPr id="1262" name="Google Shape;1262;p126"/>
          <p:cNvPicPr preferRelativeResize="0"/>
          <p:nvPr/>
        </p:nvPicPr>
        <p:blipFill rotWithShape="1">
          <a:blip r:embed="rId8">
            <a:alphaModFix/>
          </a:blip>
          <a:srcRect b="19550" l="0" r="0" t="28411"/>
          <a:stretch/>
        </p:blipFill>
        <p:spPr>
          <a:xfrm>
            <a:off x="4893235" y="1030426"/>
            <a:ext cx="1000106" cy="474704"/>
          </a:xfrm>
          <a:prstGeom prst="rect">
            <a:avLst/>
          </a:prstGeom>
          <a:noFill/>
          <a:ln>
            <a:noFill/>
          </a:ln>
        </p:spPr>
      </p:pic>
      <p:sp>
        <p:nvSpPr>
          <p:cNvPr id="1263" name="Google Shape;1263;p126"/>
          <p:cNvSpPr/>
          <p:nvPr/>
        </p:nvSpPr>
        <p:spPr>
          <a:xfrm>
            <a:off x="4832932" y="1537154"/>
            <a:ext cx="112072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Self-Assessment</a:t>
            </a:r>
            <a:endParaRPr b="0" i="0" sz="1100" u="none" cap="none" strike="noStrike">
              <a:solidFill>
                <a:srgbClr val="000000"/>
              </a:solidFill>
              <a:latin typeface="Arial"/>
              <a:ea typeface="Arial"/>
              <a:cs typeface="Arial"/>
              <a:sym typeface="Arial"/>
            </a:endParaRPr>
          </a:p>
        </p:txBody>
      </p:sp>
      <p:pic>
        <p:nvPicPr>
          <p:cNvPr id="1264" name="Google Shape;1264;p126"/>
          <p:cNvPicPr preferRelativeResize="0"/>
          <p:nvPr/>
        </p:nvPicPr>
        <p:blipFill rotWithShape="1">
          <a:blip r:embed="rId9">
            <a:alphaModFix/>
          </a:blip>
          <a:srcRect b="0" l="0" r="0" t="0"/>
          <a:stretch/>
        </p:blipFill>
        <p:spPr>
          <a:xfrm>
            <a:off x="3705104" y="3912236"/>
            <a:ext cx="1000096" cy="480815"/>
          </a:xfrm>
          <a:prstGeom prst="rect">
            <a:avLst/>
          </a:prstGeom>
          <a:noFill/>
          <a:ln>
            <a:noFill/>
          </a:ln>
        </p:spPr>
      </p:pic>
      <p:pic>
        <p:nvPicPr>
          <p:cNvPr id="1265" name="Google Shape;1265;p126"/>
          <p:cNvPicPr preferRelativeResize="0"/>
          <p:nvPr/>
        </p:nvPicPr>
        <p:blipFill rotWithShape="1">
          <a:blip r:embed="rId10">
            <a:alphaModFix/>
          </a:blip>
          <a:srcRect b="0" l="0" r="0" t="0"/>
          <a:stretch/>
        </p:blipFill>
        <p:spPr>
          <a:xfrm>
            <a:off x="1542084" y="1834613"/>
            <a:ext cx="761850" cy="761850"/>
          </a:xfrm>
          <a:prstGeom prst="rect">
            <a:avLst/>
          </a:prstGeom>
          <a:noFill/>
          <a:ln>
            <a:noFill/>
          </a:ln>
        </p:spPr>
      </p:pic>
      <p:pic>
        <p:nvPicPr>
          <p:cNvPr id="1266" name="Google Shape;1266;p126"/>
          <p:cNvPicPr preferRelativeResize="0"/>
          <p:nvPr/>
        </p:nvPicPr>
        <p:blipFill rotWithShape="1">
          <a:blip r:embed="rId11">
            <a:alphaModFix/>
          </a:blip>
          <a:srcRect b="0" l="0" r="0" t="0"/>
          <a:stretch/>
        </p:blipFill>
        <p:spPr>
          <a:xfrm>
            <a:off x="2578107" y="2012012"/>
            <a:ext cx="1723984" cy="450151"/>
          </a:xfrm>
          <a:prstGeom prst="rect">
            <a:avLst/>
          </a:prstGeom>
          <a:noFill/>
          <a:ln>
            <a:noFill/>
          </a:ln>
        </p:spPr>
      </p:pic>
      <p:pic>
        <p:nvPicPr>
          <p:cNvPr id="1267" name="Google Shape;1267;p126"/>
          <p:cNvPicPr preferRelativeResize="0"/>
          <p:nvPr/>
        </p:nvPicPr>
        <p:blipFill rotWithShape="1">
          <a:blip r:embed="rId12">
            <a:alphaModFix/>
          </a:blip>
          <a:srcRect b="19387" l="17988" r="15437" t="19296"/>
          <a:stretch/>
        </p:blipFill>
        <p:spPr>
          <a:xfrm>
            <a:off x="4627763" y="1940363"/>
            <a:ext cx="570075" cy="525094"/>
          </a:xfrm>
          <a:prstGeom prst="rect">
            <a:avLst/>
          </a:prstGeom>
          <a:noFill/>
          <a:ln>
            <a:noFill/>
          </a:ln>
        </p:spPr>
      </p:pic>
      <p:pic>
        <p:nvPicPr>
          <p:cNvPr id="1268" name="Google Shape;1268;p126"/>
          <p:cNvPicPr preferRelativeResize="0"/>
          <p:nvPr/>
        </p:nvPicPr>
        <p:blipFill rotWithShape="1">
          <a:blip r:embed="rId13">
            <a:alphaModFix/>
          </a:blip>
          <a:srcRect b="17438" l="14293" r="11724" t="21177"/>
          <a:stretch/>
        </p:blipFill>
        <p:spPr>
          <a:xfrm>
            <a:off x="4875253" y="3961847"/>
            <a:ext cx="624919" cy="388879"/>
          </a:xfrm>
          <a:prstGeom prst="rect">
            <a:avLst/>
          </a:prstGeom>
          <a:noFill/>
          <a:ln>
            <a:noFill/>
          </a:ln>
        </p:spPr>
      </p:pic>
      <p:sp>
        <p:nvSpPr>
          <p:cNvPr id="1269" name="Google Shape;1269;p126"/>
          <p:cNvSpPr/>
          <p:nvPr/>
        </p:nvSpPr>
        <p:spPr>
          <a:xfrm>
            <a:off x="4687984" y="4400326"/>
            <a:ext cx="965025" cy="318375"/>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PIPEDA - Canada</a:t>
            </a:r>
            <a:endParaRPr b="0" i="0" sz="1100" u="none" cap="none" strike="noStrike">
              <a:solidFill>
                <a:srgbClr val="000000"/>
              </a:solidFill>
              <a:latin typeface="Arial"/>
              <a:ea typeface="Arial"/>
              <a:cs typeface="Arial"/>
              <a:sym typeface="Arial"/>
            </a:endParaRPr>
          </a:p>
        </p:txBody>
      </p:sp>
      <p:pic>
        <p:nvPicPr>
          <p:cNvPr id="1270" name="Google Shape;1270;p126"/>
          <p:cNvPicPr preferRelativeResize="0"/>
          <p:nvPr/>
        </p:nvPicPr>
        <p:blipFill rotWithShape="1">
          <a:blip r:embed="rId14">
            <a:alphaModFix/>
          </a:blip>
          <a:srcRect b="0" l="0" r="0" t="0"/>
          <a:stretch/>
        </p:blipFill>
        <p:spPr>
          <a:xfrm>
            <a:off x="5910713" y="3815898"/>
            <a:ext cx="570075" cy="570075"/>
          </a:xfrm>
          <a:prstGeom prst="rect">
            <a:avLst/>
          </a:prstGeom>
          <a:noFill/>
          <a:ln>
            <a:noFill/>
          </a:ln>
        </p:spPr>
      </p:pic>
      <p:pic>
        <p:nvPicPr>
          <p:cNvPr id="1271" name="Google Shape;1271;p126"/>
          <p:cNvPicPr preferRelativeResize="0"/>
          <p:nvPr/>
        </p:nvPicPr>
        <p:blipFill rotWithShape="1">
          <a:blip r:embed="rId15">
            <a:alphaModFix/>
          </a:blip>
          <a:srcRect b="0" l="0" r="0" t="0"/>
          <a:stretch/>
        </p:blipFill>
        <p:spPr>
          <a:xfrm>
            <a:off x="6921677" y="2970618"/>
            <a:ext cx="1131439" cy="452576"/>
          </a:xfrm>
          <a:prstGeom prst="rect">
            <a:avLst/>
          </a:prstGeom>
          <a:noFill/>
          <a:ln>
            <a:noFill/>
          </a:ln>
        </p:spPr>
      </p:pic>
      <p:pic>
        <p:nvPicPr>
          <p:cNvPr id="1272" name="Google Shape;1272;p126"/>
          <p:cNvPicPr preferRelativeResize="0"/>
          <p:nvPr/>
        </p:nvPicPr>
        <p:blipFill rotWithShape="1">
          <a:blip r:embed="rId16">
            <a:alphaModFix/>
          </a:blip>
          <a:srcRect b="17255" l="7715" r="10202" t="18908"/>
          <a:stretch/>
        </p:blipFill>
        <p:spPr>
          <a:xfrm>
            <a:off x="5713388" y="1985456"/>
            <a:ext cx="1210275" cy="517425"/>
          </a:xfrm>
          <a:prstGeom prst="rect">
            <a:avLst/>
          </a:prstGeom>
          <a:noFill/>
          <a:ln>
            <a:noFill/>
          </a:ln>
        </p:spPr>
      </p:pic>
      <p:pic>
        <p:nvPicPr>
          <p:cNvPr id="1273" name="Google Shape;1273;p126"/>
          <p:cNvPicPr preferRelativeResize="0"/>
          <p:nvPr/>
        </p:nvPicPr>
        <p:blipFill rotWithShape="1">
          <a:blip r:embed="rId17">
            <a:alphaModFix/>
          </a:blip>
          <a:srcRect b="12098" l="0" r="0" t="20419"/>
          <a:stretch/>
        </p:blipFill>
        <p:spPr>
          <a:xfrm>
            <a:off x="7393875" y="1968431"/>
            <a:ext cx="881025" cy="525095"/>
          </a:xfrm>
          <a:prstGeom prst="rect">
            <a:avLst/>
          </a:prstGeom>
          <a:noFill/>
          <a:ln>
            <a:noFill/>
          </a:ln>
        </p:spPr>
      </p:pic>
      <p:pic>
        <p:nvPicPr>
          <p:cNvPr id="1274" name="Google Shape;1274;p126"/>
          <p:cNvPicPr preferRelativeResize="0"/>
          <p:nvPr/>
        </p:nvPicPr>
        <p:blipFill rotWithShape="1">
          <a:blip r:embed="rId18">
            <a:alphaModFix/>
          </a:blip>
          <a:srcRect b="0" l="0" r="0" t="0"/>
          <a:stretch/>
        </p:blipFill>
        <p:spPr>
          <a:xfrm>
            <a:off x="6505419" y="1044210"/>
            <a:ext cx="1388744" cy="447150"/>
          </a:xfrm>
          <a:prstGeom prst="rect">
            <a:avLst/>
          </a:prstGeom>
          <a:noFill/>
          <a:ln>
            <a:noFill/>
          </a:ln>
        </p:spPr>
      </p:pic>
      <p:pic>
        <p:nvPicPr>
          <p:cNvPr id="1275" name="Google Shape;1275;p126"/>
          <p:cNvPicPr preferRelativeResize="0"/>
          <p:nvPr/>
        </p:nvPicPr>
        <p:blipFill rotWithShape="1">
          <a:blip r:embed="rId19">
            <a:alphaModFix/>
          </a:blip>
          <a:srcRect b="0" l="0" r="0" t="0"/>
          <a:stretch/>
        </p:blipFill>
        <p:spPr>
          <a:xfrm>
            <a:off x="6880165" y="3788492"/>
            <a:ext cx="624918" cy="624918"/>
          </a:xfrm>
          <a:prstGeom prst="rect">
            <a:avLst/>
          </a:prstGeom>
          <a:noFill/>
          <a:ln>
            <a:noFill/>
          </a:ln>
        </p:spPr>
      </p:pic>
      <p:pic>
        <p:nvPicPr>
          <p:cNvPr id="1276" name="Google Shape;1276;p126"/>
          <p:cNvPicPr preferRelativeResize="0"/>
          <p:nvPr/>
        </p:nvPicPr>
        <p:blipFill rotWithShape="1">
          <a:blip r:embed="rId20">
            <a:alphaModFix/>
          </a:blip>
          <a:srcRect b="15100" l="0" r="0" t="11985"/>
          <a:stretch/>
        </p:blipFill>
        <p:spPr>
          <a:xfrm>
            <a:off x="4841831" y="2900672"/>
            <a:ext cx="1102931" cy="517425"/>
          </a:xfrm>
          <a:prstGeom prst="rect">
            <a:avLst/>
          </a:prstGeom>
          <a:noFill/>
          <a:ln>
            <a:noFill/>
          </a:ln>
        </p:spPr>
      </p:pic>
      <p:sp>
        <p:nvSpPr>
          <p:cNvPr id="1277" name="Google Shape;1277;p126"/>
          <p:cNvSpPr/>
          <p:nvPr/>
        </p:nvSpPr>
        <p:spPr>
          <a:xfrm>
            <a:off x="1339688" y="2526872"/>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DoD DISA SRG IL2</a:t>
            </a:r>
            <a:endParaRPr b="0" i="0" sz="1100" u="none" cap="none" strike="noStrike">
              <a:solidFill>
                <a:srgbClr val="000000"/>
              </a:solidFill>
              <a:latin typeface="Arial"/>
              <a:ea typeface="Arial"/>
              <a:cs typeface="Arial"/>
              <a:sym typeface="Arial"/>
            </a:endParaRPr>
          </a:p>
        </p:txBody>
      </p:sp>
      <p:sp>
        <p:nvSpPr>
          <p:cNvPr id="1278" name="Google Shape;1278;p126"/>
          <p:cNvSpPr/>
          <p:nvPr/>
        </p:nvSpPr>
        <p:spPr>
          <a:xfrm>
            <a:off x="2737806" y="2526878"/>
            <a:ext cx="14496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Moderate – Agency ATO</a:t>
            </a:r>
            <a:endParaRPr b="0" i="0" sz="1100" u="none" cap="none" strike="noStrike">
              <a:solidFill>
                <a:srgbClr val="000000"/>
              </a:solidFill>
              <a:latin typeface="Arial"/>
              <a:ea typeface="Arial"/>
              <a:cs typeface="Arial"/>
              <a:sym typeface="Arial"/>
            </a:endParaRPr>
          </a:p>
        </p:txBody>
      </p:sp>
      <p:sp>
        <p:nvSpPr>
          <p:cNvPr id="1279" name="Google Shape;1279;p126"/>
          <p:cNvSpPr/>
          <p:nvPr/>
        </p:nvSpPr>
        <p:spPr>
          <a:xfrm>
            <a:off x="4232408" y="2528589"/>
            <a:ext cx="136080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VPAT – Section 508</a:t>
            </a:r>
            <a:endParaRPr b="0" i="0" sz="1100" u="none" cap="none" strike="noStrike">
              <a:solidFill>
                <a:srgbClr val="000000"/>
              </a:solidFill>
              <a:latin typeface="Arial"/>
              <a:ea typeface="Arial"/>
              <a:cs typeface="Arial"/>
              <a:sym typeface="Arial"/>
            </a:endParaRPr>
          </a:p>
        </p:txBody>
      </p:sp>
      <p:sp>
        <p:nvSpPr>
          <p:cNvPr id="1280" name="Google Shape;1280;p126"/>
          <p:cNvSpPr/>
          <p:nvPr/>
        </p:nvSpPr>
        <p:spPr>
          <a:xfrm>
            <a:off x="5638121" y="2528602"/>
            <a:ext cx="136080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G-Cloud 11 - UK</a:t>
            </a:r>
            <a:endParaRPr b="0" i="0" sz="1100" u="none" cap="none" strike="noStrike">
              <a:solidFill>
                <a:srgbClr val="000000"/>
              </a:solidFill>
              <a:latin typeface="Arial"/>
              <a:ea typeface="Arial"/>
              <a:cs typeface="Arial"/>
              <a:sym typeface="Arial"/>
            </a:endParaRPr>
          </a:p>
        </p:txBody>
      </p:sp>
      <p:sp>
        <p:nvSpPr>
          <p:cNvPr id="1281" name="Google Shape;1281;p126"/>
          <p:cNvSpPr/>
          <p:nvPr/>
        </p:nvSpPr>
        <p:spPr>
          <a:xfrm>
            <a:off x="7113232" y="2528590"/>
            <a:ext cx="136080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Model Clauses - EU</a:t>
            </a:r>
            <a:endParaRPr b="0" i="0" sz="1100" u="none" cap="none" strike="noStrike">
              <a:solidFill>
                <a:srgbClr val="000000"/>
              </a:solidFill>
              <a:latin typeface="Arial"/>
              <a:ea typeface="Arial"/>
              <a:cs typeface="Arial"/>
              <a:sym typeface="Arial"/>
            </a:endParaRPr>
          </a:p>
        </p:txBody>
      </p:sp>
      <p:sp>
        <p:nvSpPr>
          <p:cNvPr id="1282" name="Google Shape;1282;p126"/>
          <p:cNvSpPr/>
          <p:nvPr/>
        </p:nvSpPr>
        <p:spPr>
          <a:xfrm>
            <a:off x="6589715" y="1537165"/>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US Privacy Shield</a:t>
            </a:r>
            <a:endParaRPr b="1" i="0" sz="900" u="none" cap="none" strike="noStrike">
              <a:solidFill>
                <a:srgbClr val="0097CF"/>
              </a:solidFill>
              <a:latin typeface="Calibri"/>
              <a:ea typeface="Calibri"/>
              <a:cs typeface="Calibri"/>
              <a:sym typeface="Calibri"/>
            </a:endParaRPr>
          </a:p>
        </p:txBody>
      </p:sp>
      <p:sp>
        <p:nvSpPr>
          <p:cNvPr id="1283" name="Google Shape;1283;p126"/>
          <p:cNvSpPr/>
          <p:nvPr/>
        </p:nvSpPr>
        <p:spPr>
          <a:xfrm>
            <a:off x="1377536" y="3542450"/>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HIPAA</a:t>
            </a:r>
            <a:endParaRPr b="0" i="0" sz="1100" u="none" cap="none" strike="noStrike">
              <a:solidFill>
                <a:srgbClr val="000000"/>
              </a:solidFill>
              <a:latin typeface="Arial"/>
              <a:ea typeface="Arial"/>
              <a:cs typeface="Arial"/>
              <a:sym typeface="Arial"/>
            </a:endParaRPr>
          </a:p>
        </p:txBody>
      </p:sp>
      <p:sp>
        <p:nvSpPr>
          <p:cNvPr id="1284" name="Google Shape;1284;p126"/>
          <p:cNvSpPr/>
          <p:nvPr/>
        </p:nvSpPr>
        <p:spPr>
          <a:xfrm>
            <a:off x="2830022" y="3558730"/>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PCI DSS</a:t>
            </a:r>
            <a:endParaRPr b="0" i="0" sz="1100" u="none" cap="none" strike="noStrike">
              <a:solidFill>
                <a:srgbClr val="000000"/>
              </a:solidFill>
              <a:latin typeface="Arial"/>
              <a:ea typeface="Arial"/>
              <a:cs typeface="Arial"/>
              <a:sym typeface="Arial"/>
            </a:endParaRPr>
          </a:p>
        </p:txBody>
      </p:sp>
      <p:sp>
        <p:nvSpPr>
          <p:cNvPr id="1285" name="Google Shape;1285;p126"/>
          <p:cNvSpPr/>
          <p:nvPr/>
        </p:nvSpPr>
        <p:spPr>
          <a:xfrm>
            <a:off x="4827304" y="3520035"/>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FISC - Japan</a:t>
            </a:r>
            <a:endParaRPr b="0" i="0" sz="1100" u="none" cap="none" strike="noStrike">
              <a:solidFill>
                <a:srgbClr val="000000"/>
              </a:solidFill>
              <a:latin typeface="Arial"/>
              <a:ea typeface="Arial"/>
              <a:cs typeface="Arial"/>
              <a:sym typeface="Arial"/>
            </a:endParaRPr>
          </a:p>
        </p:txBody>
      </p:sp>
      <p:sp>
        <p:nvSpPr>
          <p:cNvPr id="1286" name="Google Shape;1286;p126"/>
          <p:cNvSpPr/>
          <p:nvPr/>
        </p:nvSpPr>
        <p:spPr>
          <a:xfrm>
            <a:off x="6877311" y="3535740"/>
            <a:ext cx="122017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IG Toolkit - UK</a:t>
            </a:r>
            <a:endParaRPr b="0" i="0" sz="1100" u="none" cap="none" strike="noStrike">
              <a:solidFill>
                <a:srgbClr val="000000"/>
              </a:solidFill>
              <a:latin typeface="Arial"/>
              <a:ea typeface="Arial"/>
              <a:cs typeface="Arial"/>
              <a:sym typeface="Arial"/>
            </a:endParaRPr>
          </a:p>
        </p:txBody>
      </p:sp>
      <p:sp>
        <p:nvSpPr>
          <p:cNvPr id="1287" name="Google Shape;1287;p126"/>
          <p:cNvSpPr/>
          <p:nvPr/>
        </p:nvSpPr>
        <p:spPr>
          <a:xfrm>
            <a:off x="7713274" y="4375688"/>
            <a:ext cx="1230975" cy="318375"/>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Cloud Security Principles - UK</a:t>
            </a:r>
            <a:endParaRPr b="0" i="0" sz="1100" u="none" cap="none" strike="noStrike">
              <a:solidFill>
                <a:srgbClr val="000000"/>
              </a:solidFill>
              <a:latin typeface="Arial"/>
              <a:ea typeface="Arial"/>
              <a:cs typeface="Arial"/>
              <a:sym typeface="Arial"/>
            </a:endParaRPr>
          </a:p>
        </p:txBody>
      </p:sp>
      <p:sp>
        <p:nvSpPr>
          <p:cNvPr id="1288" name="Google Shape;1288;p126"/>
          <p:cNvSpPr/>
          <p:nvPr/>
        </p:nvSpPr>
        <p:spPr>
          <a:xfrm>
            <a:off x="6594647" y="4421585"/>
            <a:ext cx="1210275" cy="226575"/>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My Number - Japan</a:t>
            </a:r>
            <a:endParaRPr b="0" i="0" sz="1100" u="none" cap="none" strike="noStrike">
              <a:solidFill>
                <a:srgbClr val="000000"/>
              </a:solidFill>
              <a:latin typeface="Arial"/>
              <a:ea typeface="Arial"/>
              <a:cs typeface="Arial"/>
              <a:sym typeface="Arial"/>
            </a:endParaRPr>
          </a:p>
        </p:txBody>
      </p:sp>
      <p:pic>
        <p:nvPicPr>
          <p:cNvPr id="1289" name="Google Shape;1289;p126"/>
          <p:cNvPicPr preferRelativeResize="0"/>
          <p:nvPr/>
        </p:nvPicPr>
        <p:blipFill rotWithShape="1">
          <a:blip r:embed="rId21">
            <a:alphaModFix/>
          </a:blip>
          <a:srcRect b="23379" l="0" r="0" t="17798"/>
          <a:stretch/>
        </p:blipFill>
        <p:spPr>
          <a:xfrm>
            <a:off x="7847306" y="3929072"/>
            <a:ext cx="962925" cy="447150"/>
          </a:xfrm>
          <a:prstGeom prst="rect">
            <a:avLst/>
          </a:prstGeom>
          <a:noFill/>
          <a:ln>
            <a:noFill/>
          </a:ln>
        </p:spPr>
      </p:pic>
      <p:sp>
        <p:nvSpPr>
          <p:cNvPr id="1290" name="Google Shape;1290;p126"/>
          <p:cNvSpPr/>
          <p:nvPr/>
        </p:nvSpPr>
        <p:spPr>
          <a:xfrm>
            <a:off x="5580373" y="4375688"/>
            <a:ext cx="1116450" cy="318375"/>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Cyber Essentials Plus - UK</a:t>
            </a:r>
            <a:endParaRPr b="0" i="0" sz="1100" u="none" cap="none" strike="noStrike">
              <a:solidFill>
                <a:srgbClr val="000000"/>
              </a:solidFill>
              <a:latin typeface="Arial"/>
              <a:ea typeface="Arial"/>
              <a:cs typeface="Arial"/>
              <a:sym typeface="Arial"/>
            </a:endParaRPr>
          </a:p>
        </p:txBody>
      </p:sp>
      <p:sp>
        <p:nvSpPr>
          <p:cNvPr id="1291" name="Google Shape;1291;p126"/>
          <p:cNvSpPr/>
          <p:nvPr/>
        </p:nvSpPr>
        <p:spPr>
          <a:xfrm>
            <a:off x="3642094" y="4437903"/>
            <a:ext cx="1126125"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TISAX - Germany</a:t>
            </a:r>
            <a:endParaRPr b="0" i="0" sz="1100" u="none" cap="none" strike="noStrike">
              <a:solidFill>
                <a:srgbClr val="000000"/>
              </a:solidFill>
              <a:latin typeface="Arial"/>
              <a:ea typeface="Arial"/>
              <a:cs typeface="Arial"/>
              <a:sym typeface="Arial"/>
            </a:endParaRPr>
          </a:p>
        </p:txBody>
      </p:sp>
      <p:sp>
        <p:nvSpPr>
          <p:cNvPr id="1292" name="Google Shape;1292;p126"/>
          <p:cNvSpPr/>
          <p:nvPr/>
        </p:nvSpPr>
        <p:spPr>
          <a:xfrm>
            <a:off x="2491215" y="4437897"/>
            <a:ext cx="110430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BSI C5 - Germany</a:t>
            </a:r>
            <a:endParaRPr b="0" i="0" sz="1100" u="none" cap="none" strike="noStrike">
              <a:solidFill>
                <a:srgbClr val="000000"/>
              </a:solidFill>
              <a:latin typeface="Arial"/>
              <a:ea typeface="Arial"/>
              <a:cs typeface="Arial"/>
              <a:sym typeface="Arial"/>
            </a:endParaRPr>
          </a:p>
        </p:txBody>
      </p:sp>
      <p:sp>
        <p:nvSpPr>
          <p:cNvPr id="1293" name="Google Shape;1293;p126"/>
          <p:cNvSpPr/>
          <p:nvPr/>
        </p:nvSpPr>
        <p:spPr>
          <a:xfrm>
            <a:off x="1462051" y="4437906"/>
            <a:ext cx="761850" cy="19395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900"/>
              <a:buFont typeface="Arial"/>
              <a:buNone/>
            </a:pPr>
            <a:r>
              <a:rPr b="1" i="0" lang="en" sz="900" u="none" cap="none" strike="noStrike">
                <a:solidFill>
                  <a:srgbClr val="4E3629"/>
                </a:solidFill>
                <a:latin typeface="Arial"/>
                <a:ea typeface="Arial"/>
                <a:cs typeface="Arial"/>
                <a:sym typeface="Arial"/>
              </a:rPr>
              <a:t>GDPR - EU</a:t>
            </a:r>
            <a:endParaRPr b="0" i="0" sz="1100" u="none" cap="none" strike="noStrike">
              <a:solidFill>
                <a:srgbClr val="000000"/>
              </a:solidFill>
              <a:latin typeface="Arial"/>
              <a:ea typeface="Arial"/>
              <a:cs typeface="Arial"/>
              <a:sym typeface="Arial"/>
            </a:endParaRPr>
          </a:p>
        </p:txBody>
      </p:sp>
      <p:sp>
        <p:nvSpPr>
          <p:cNvPr id="1294" name="Google Shape;1294;p126"/>
          <p:cNvSpPr/>
          <p:nvPr/>
        </p:nvSpPr>
        <p:spPr>
          <a:xfrm>
            <a:off x="202628" y="153725"/>
            <a:ext cx="8607600" cy="48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4E3629"/>
                </a:solidFill>
                <a:latin typeface="Arial"/>
                <a:ea typeface="Arial"/>
                <a:cs typeface="Arial"/>
                <a:sym typeface="Arial"/>
              </a:rPr>
              <a:t>OCI Compliance: Current Audit Programs</a:t>
            </a:r>
            <a:endParaRPr b="0" i="0" sz="2900" u="none" cap="none" strike="noStrike">
              <a:solidFill>
                <a:srgbClr val="000000"/>
              </a:solidFill>
              <a:latin typeface="Arial"/>
              <a:ea typeface="Arial"/>
              <a:cs typeface="Arial"/>
              <a:sym typeface="Arial"/>
            </a:endParaRPr>
          </a:p>
        </p:txBody>
      </p:sp>
      <p:grpSp>
        <p:nvGrpSpPr>
          <p:cNvPr id="1295" name="Google Shape;1295;p126"/>
          <p:cNvGrpSpPr/>
          <p:nvPr/>
        </p:nvGrpSpPr>
        <p:grpSpPr>
          <a:xfrm>
            <a:off x="2602856" y="3912244"/>
            <a:ext cx="881025" cy="488082"/>
            <a:chOff x="2913400" y="5417850"/>
            <a:chExt cx="1174700" cy="650776"/>
          </a:xfrm>
        </p:grpSpPr>
        <p:pic>
          <p:nvPicPr>
            <p:cNvPr id="1296" name="Google Shape;1296;p126"/>
            <p:cNvPicPr preferRelativeResize="0"/>
            <p:nvPr/>
          </p:nvPicPr>
          <p:blipFill rotWithShape="1">
            <a:blip r:embed="rId22">
              <a:alphaModFix/>
            </a:blip>
            <a:srcRect b="13583" l="0" r="11901" t="0"/>
            <a:stretch/>
          </p:blipFill>
          <p:spPr>
            <a:xfrm>
              <a:off x="2913400" y="5417850"/>
              <a:ext cx="1174700" cy="596200"/>
            </a:xfrm>
            <a:prstGeom prst="rect">
              <a:avLst/>
            </a:prstGeom>
            <a:noFill/>
            <a:ln>
              <a:noFill/>
            </a:ln>
          </p:spPr>
        </p:pic>
        <p:sp>
          <p:nvSpPr>
            <p:cNvPr id="1297" name="Google Shape;1297;p126"/>
            <p:cNvSpPr txBox="1"/>
            <p:nvPr/>
          </p:nvSpPr>
          <p:spPr>
            <a:xfrm>
              <a:off x="3305353" y="5699326"/>
              <a:ext cx="5028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D1350F"/>
                  </a:solidFill>
                  <a:latin typeface="Arial"/>
                  <a:ea typeface="Arial"/>
                  <a:cs typeface="Arial"/>
                  <a:sym typeface="Arial"/>
                </a:rPr>
                <a:t>C5</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2" name="Shape 1302"/>
        <p:cNvGrpSpPr/>
        <p:nvPr/>
      </p:nvGrpSpPr>
      <p:grpSpPr>
        <a:xfrm>
          <a:off x="0" y="0"/>
          <a:ext cx="0" cy="0"/>
          <a:chOff x="0" y="0"/>
          <a:chExt cx="0" cy="0"/>
        </a:xfrm>
      </p:grpSpPr>
      <p:sp>
        <p:nvSpPr>
          <p:cNvPr id="1303" name="Google Shape;1303;p127"/>
          <p:cNvSpPr txBox="1"/>
          <p:nvPr>
            <p:ph type="title"/>
          </p:nvPr>
        </p:nvSpPr>
        <p:spPr>
          <a:xfrm>
            <a:off x="398963" y="354338"/>
            <a:ext cx="6673275" cy="666675"/>
          </a:xfrm>
          <a:prstGeom prst="rect">
            <a:avLst/>
          </a:prstGeom>
          <a:noFill/>
          <a:ln>
            <a:noFill/>
          </a:ln>
        </p:spPr>
        <p:txBody>
          <a:bodyPr anchorCtr="0" anchor="ctr" bIns="34275" lIns="0" spcFirstLastPara="1" rIns="0" wrap="square" tIns="34275">
            <a:noAutofit/>
          </a:bodyPr>
          <a:lstStyle/>
          <a:p>
            <a:pPr indent="0" lvl="0" marL="0" rtl="0" algn="l">
              <a:lnSpc>
                <a:spcPct val="90000"/>
              </a:lnSpc>
              <a:spcBef>
                <a:spcPts val="0"/>
              </a:spcBef>
              <a:spcAft>
                <a:spcPts val="0"/>
              </a:spcAft>
              <a:buClr>
                <a:schemeClr val="dk1"/>
              </a:buClr>
              <a:buSzPts val="3000"/>
              <a:buFont typeface="Georgia"/>
              <a:buNone/>
            </a:pPr>
            <a:r>
              <a:rPr b="1" lang="en" sz="3000">
                <a:latin typeface="Arial"/>
                <a:ea typeface="Arial"/>
                <a:cs typeface="Arial"/>
                <a:sym typeface="Arial"/>
              </a:rPr>
              <a:t>More I</a:t>
            </a:r>
            <a:r>
              <a:rPr b="1" lang="en" sz="3000">
                <a:solidFill>
                  <a:schemeClr val="dk1"/>
                </a:solidFill>
                <a:latin typeface="Arial"/>
                <a:ea typeface="Arial"/>
                <a:cs typeface="Arial"/>
                <a:sym typeface="Arial"/>
              </a:rPr>
              <a:t>RI Vorac</a:t>
            </a:r>
            <a:r>
              <a:rPr b="1" lang="en" sz="3000">
                <a:latin typeface="Arial"/>
                <a:ea typeface="Arial"/>
                <a:cs typeface="Arial"/>
                <a:sym typeface="Arial"/>
              </a:rPr>
              <a:t>ity </a:t>
            </a:r>
            <a:r>
              <a:rPr b="1" lang="en" sz="3000">
                <a:latin typeface="Arial"/>
                <a:ea typeface="Arial"/>
                <a:cs typeface="Arial"/>
                <a:sym typeface="Arial"/>
              </a:rPr>
              <a:t>P</a:t>
            </a:r>
            <a:r>
              <a:rPr b="1" lang="en" sz="3000">
                <a:latin typeface="Arial"/>
                <a:ea typeface="Arial"/>
                <a:cs typeface="Arial"/>
                <a:sym typeface="Arial"/>
              </a:rPr>
              <a:t>aaS Plans for OCI </a:t>
            </a:r>
            <a:endParaRPr b="1" sz="3000">
              <a:solidFill>
                <a:schemeClr val="dk1"/>
              </a:solidFill>
              <a:latin typeface="Arial"/>
              <a:ea typeface="Arial"/>
              <a:cs typeface="Arial"/>
              <a:sym typeface="Arial"/>
            </a:endParaRPr>
          </a:p>
        </p:txBody>
      </p:sp>
      <p:sp>
        <p:nvSpPr>
          <p:cNvPr id="1304" name="Google Shape;1304;p127"/>
          <p:cNvSpPr/>
          <p:nvPr/>
        </p:nvSpPr>
        <p:spPr>
          <a:xfrm>
            <a:off x="419513" y="1313100"/>
            <a:ext cx="1461375" cy="5485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iPaaS</a:t>
            </a:r>
            <a:r>
              <a:rPr b="1" i="0" lang="en" sz="1200" u="none" cap="none" strike="noStrike">
                <a:solidFill>
                  <a:srgbClr val="413636"/>
                </a:solidFill>
                <a:latin typeface="Calibri"/>
                <a:ea typeface="Calibri"/>
                <a:cs typeface="Calibri"/>
                <a:sym typeface="Calibri"/>
              </a:rPr>
              <a:t> </a:t>
            </a:r>
            <a:br>
              <a:rPr b="1" i="0"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Data Integration</a:t>
            </a:r>
            <a:br>
              <a:rPr b="0" i="0"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(New or Legacy ETL) </a:t>
            </a:r>
            <a:endParaRPr b="0" i="0" sz="1200" u="none" cap="none" strike="noStrike">
              <a:solidFill>
                <a:srgbClr val="413636"/>
              </a:solidFill>
              <a:latin typeface="Calibri"/>
              <a:ea typeface="Calibri"/>
              <a:cs typeface="Calibri"/>
              <a:sym typeface="Calibri"/>
            </a:endParaRPr>
          </a:p>
        </p:txBody>
      </p:sp>
      <p:sp>
        <p:nvSpPr>
          <p:cNvPr id="1305" name="Google Shape;1305;p127"/>
          <p:cNvSpPr/>
          <p:nvPr/>
        </p:nvSpPr>
        <p:spPr>
          <a:xfrm>
            <a:off x="688050" y="2070901"/>
            <a:ext cx="889634" cy="781577"/>
          </a:xfrm>
          <a:custGeom>
            <a:rect b="b" l="l" r="r" t="t"/>
            <a:pathLst>
              <a:path extrusionOk="0" h="2316" w="2964">
                <a:moveTo>
                  <a:pt x="313" y="1262"/>
                </a:moveTo>
                <a:cubicBezTo>
                  <a:pt x="289" y="1297"/>
                  <a:pt x="289" y="1297"/>
                  <a:pt x="289" y="1297"/>
                </a:cubicBezTo>
                <a:cubicBezTo>
                  <a:pt x="266" y="1320"/>
                  <a:pt x="266" y="1343"/>
                  <a:pt x="289" y="1366"/>
                </a:cubicBezTo>
                <a:cubicBezTo>
                  <a:pt x="428" y="1505"/>
                  <a:pt x="428" y="1505"/>
                  <a:pt x="428" y="1505"/>
                </a:cubicBezTo>
                <a:cubicBezTo>
                  <a:pt x="46" y="1505"/>
                  <a:pt x="46" y="1505"/>
                  <a:pt x="46" y="1505"/>
                </a:cubicBezTo>
                <a:cubicBezTo>
                  <a:pt x="23" y="1505"/>
                  <a:pt x="0" y="1528"/>
                  <a:pt x="0" y="1552"/>
                </a:cubicBezTo>
                <a:cubicBezTo>
                  <a:pt x="0" y="1598"/>
                  <a:pt x="0" y="1598"/>
                  <a:pt x="0" y="1598"/>
                </a:cubicBezTo>
                <a:cubicBezTo>
                  <a:pt x="0" y="1621"/>
                  <a:pt x="23" y="1644"/>
                  <a:pt x="46" y="1644"/>
                </a:cubicBezTo>
                <a:cubicBezTo>
                  <a:pt x="428" y="1644"/>
                  <a:pt x="428" y="1644"/>
                  <a:pt x="428" y="1644"/>
                </a:cubicBezTo>
                <a:cubicBezTo>
                  <a:pt x="289" y="1783"/>
                  <a:pt x="289" y="1783"/>
                  <a:pt x="289" y="1783"/>
                </a:cubicBezTo>
                <a:cubicBezTo>
                  <a:pt x="266" y="1806"/>
                  <a:pt x="266" y="1841"/>
                  <a:pt x="289" y="1852"/>
                </a:cubicBezTo>
                <a:cubicBezTo>
                  <a:pt x="313" y="1887"/>
                  <a:pt x="313" y="1887"/>
                  <a:pt x="313" y="1887"/>
                </a:cubicBezTo>
                <a:cubicBezTo>
                  <a:pt x="336" y="1910"/>
                  <a:pt x="370" y="1910"/>
                  <a:pt x="382" y="1887"/>
                </a:cubicBezTo>
                <a:cubicBezTo>
                  <a:pt x="695" y="1575"/>
                  <a:pt x="695" y="1575"/>
                  <a:pt x="695" y="1575"/>
                </a:cubicBezTo>
                <a:cubicBezTo>
                  <a:pt x="382" y="1262"/>
                  <a:pt x="382" y="1262"/>
                  <a:pt x="382" y="1262"/>
                </a:cubicBezTo>
                <a:cubicBezTo>
                  <a:pt x="370" y="1250"/>
                  <a:pt x="336" y="1250"/>
                  <a:pt x="313" y="1262"/>
                </a:cubicBezTo>
                <a:close/>
                <a:moveTo>
                  <a:pt x="1482" y="695"/>
                </a:moveTo>
                <a:cubicBezTo>
                  <a:pt x="1794" y="382"/>
                  <a:pt x="1794" y="382"/>
                  <a:pt x="1794" y="382"/>
                </a:cubicBezTo>
                <a:cubicBezTo>
                  <a:pt x="1806" y="371"/>
                  <a:pt x="1806" y="336"/>
                  <a:pt x="1794" y="313"/>
                </a:cubicBezTo>
                <a:cubicBezTo>
                  <a:pt x="1760" y="289"/>
                  <a:pt x="1760" y="289"/>
                  <a:pt x="1760" y="289"/>
                </a:cubicBezTo>
                <a:cubicBezTo>
                  <a:pt x="1737" y="266"/>
                  <a:pt x="1713" y="266"/>
                  <a:pt x="1690" y="289"/>
                </a:cubicBezTo>
                <a:cubicBezTo>
                  <a:pt x="1551" y="428"/>
                  <a:pt x="1551" y="428"/>
                  <a:pt x="1551" y="428"/>
                </a:cubicBezTo>
                <a:cubicBezTo>
                  <a:pt x="1551" y="46"/>
                  <a:pt x="1551" y="46"/>
                  <a:pt x="1551" y="46"/>
                </a:cubicBezTo>
                <a:cubicBezTo>
                  <a:pt x="1551" y="23"/>
                  <a:pt x="1528" y="0"/>
                  <a:pt x="1505" y="0"/>
                </a:cubicBezTo>
                <a:cubicBezTo>
                  <a:pt x="1459" y="0"/>
                  <a:pt x="1459" y="0"/>
                  <a:pt x="1459" y="0"/>
                </a:cubicBezTo>
                <a:cubicBezTo>
                  <a:pt x="1436" y="0"/>
                  <a:pt x="1413" y="23"/>
                  <a:pt x="1413" y="46"/>
                </a:cubicBezTo>
                <a:cubicBezTo>
                  <a:pt x="1413" y="428"/>
                  <a:pt x="1413" y="428"/>
                  <a:pt x="1413" y="428"/>
                </a:cubicBezTo>
                <a:cubicBezTo>
                  <a:pt x="1274" y="289"/>
                  <a:pt x="1274" y="289"/>
                  <a:pt x="1274" y="289"/>
                </a:cubicBezTo>
                <a:cubicBezTo>
                  <a:pt x="1250" y="266"/>
                  <a:pt x="1227" y="266"/>
                  <a:pt x="1204" y="289"/>
                </a:cubicBezTo>
                <a:cubicBezTo>
                  <a:pt x="1169" y="313"/>
                  <a:pt x="1169" y="313"/>
                  <a:pt x="1169" y="313"/>
                </a:cubicBezTo>
                <a:cubicBezTo>
                  <a:pt x="1158" y="336"/>
                  <a:pt x="1158" y="371"/>
                  <a:pt x="1169" y="382"/>
                </a:cubicBezTo>
                <a:lnTo>
                  <a:pt x="1482" y="695"/>
                </a:lnTo>
                <a:close/>
                <a:moveTo>
                  <a:pt x="2916" y="1505"/>
                </a:moveTo>
                <a:cubicBezTo>
                  <a:pt x="2534" y="1505"/>
                  <a:pt x="2534" y="1505"/>
                  <a:pt x="2534" y="1505"/>
                </a:cubicBezTo>
                <a:cubicBezTo>
                  <a:pt x="2673" y="1366"/>
                  <a:pt x="2673" y="1366"/>
                  <a:pt x="2673" y="1366"/>
                </a:cubicBezTo>
                <a:cubicBezTo>
                  <a:pt x="2696" y="1343"/>
                  <a:pt x="2696" y="1320"/>
                  <a:pt x="2673" y="1297"/>
                </a:cubicBezTo>
                <a:cubicBezTo>
                  <a:pt x="2650" y="1262"/>
                  <a:pt x="2650" y="1262"/>
                  <a:pt x="2650" y="1262"/>
                </a:cubicBezTo>
                <a:cubicBezTo>
                  <a:pt x="2627" y="1250"/>
                  <a:pt x="2592" y="1250"/>
                  <a:pt x="2581" y="1262"/>
                </a:cubicBezTo>
                <a:cubicBezTo>
                  <a:pt x="2268" y="1575"/>
                  <a:pt x="2268" y="1575"/>
                  <a:pt x="2268" y="1575"/>
                </a:cubicBezTo>
                <a:cubicBezTo>
                  <a:pt x="2581" y="1887"/>
                  <a:pt x="2581" y="1887"/>
                  <a:pt x="2581" y="1887"/>
                </a:cubicBezTo>
                <a:cubicBezTo>
                  <a:pt x="2592" y="1910"/>
                  <a:pt x="2627" y="1910"/>
                  <a:pt x="2650" y="1887"/>
                </a:cubicBezTo>
                <a:cubicBezTo>
                  <a:pt x="2673" y="1852"/>
                  <a:pt x="2673" y="1852"/>
                  <a:pt x="2673" y="1852"/>
                </a:cubicBezTo>
                <a:cubicBezTo>
                  <a:pt x="2696" y="1841"/>
                  <a:pt x="2696" y="1806"/>
                  <a:pt x="2673" y="1783"/>
                </a:cubicBezTo>
                <a:cubicBezTo>
                  <a:pt x="2534" y="1644"/>
                  <a:pt x="2534" y="1644"/>
                  <a:pt x="2534" y="1644"/>
                </a:cubicBezTo>
                <a:cubicBezTo>
                  <a:pt x="2916" y="1644"/>
                  <a:pt x="2916" y="1644"/>
                  <a:pt x="2916" y="1644"/>
                </a:cubicBezTo>
                <a:cubicBezTo>
                  <a:pt x="2940" y="1644"/>
                  <a:pt x="2963" y="1621"/>
                  <a:pt x="2963" y="1598"/>
                </a:cubicBezTo>
                <a:cubicBezTo>
                  <a:pt x="2963" y="1552"/>
                  <a:pt x="2963" y="1552"/>
                  <a:pt x="2963" y="1552"/>
                </a:cubicBezTo>
                <a:cubicBezTo>
                  <a:pt x="2963" y="1528"/>
                  <a:pt x="2940" y="1505"/>
                  <a:pt x="2916" y="1505"/>
                </a:cubicBezTo>
                <a:close/>
                <a:moveTo>
                  <a:pt x="1482" y="1528"/>
                </a:moveTo>
                <a:cubicBezTo>
                  <a:pt x="1111" y="1528"/>
                  <a:pt x="811" y="1482"/>
                  <a:pt x="811" y="1413"/>
                </a:cubicBezTo>
                <a:cubicBezTo>
                  <a:pt x="811" y="1737"/>
                  <a:pt x="811" y="1737"/>
                  <a:pt x="811" y="1737"/>
                </a:cubicBezTo>
                <a:cubicBezTo>
                  <a:pt x="811" y="1806"/>
                  <a:pt x="1111" y="1852"/>
                  <a:pt x="1482" y="1852"/>
                </a:cubicBezTo>
                <a:cubicBezTo>
                  <a:pt x="1852" y="1852"/>
                  <a:pt x="2153" y="1806"/>
                  <a:pt x="2153" y="1737"/>
                </a:cubicBezTo>
                <a:cubicBezTo>
                  <a:pt x="2153" y="1413"/>
                  <a:pt x="2153" y="1413"/>
                  <a:pt x="2153" y="1413"/>
                </a:cubicBezTo>
                <a:cubicBezTo>
                  <a:pt x="2153" y="1482"/>
                  <a:pt x="1852" y="1528"/>
                  <a:pt x="1482" y="1528"/>
                </a:cubicBezTo>
                <a:close/>
                <a:moveTo>
                  <a:pt x="2061" y="1679"/>
                </a:moveTo>
                <a:cubicBezTo>
                  <a:pt x="1945" y="1714"/>
                  <a:pt x="1725" y="1737"/>
                  <a:pt x="1482" y="1737"/>
                </a:cubicBezTo>
                <a:cubicBezTo>
                  <a:pt x="1482" y="1644"/>
                  <a:pt x="1482" y="1644"/>
                  <a:pt x="1482" y="1644"/>
                </a:cubicBezTo>
                <a:cubicBezTo>
                  <a:pt x="1725" y="1644"/>
                  <a:pt x="1945" y="1621"/>
                  <a:pt x="2061" y="1586"/>
                </a:cubicBezTo>
                <a:lnTo>
                  <a:pt x="2061" y="1679"/>
                </a:lnTo>
                <a:close/>
                <a:moveTo>
                  <a:pt x="1482" y="1945"/>
                </a:moveTo>
                <a:cubicBezTo>
                  <a:pt x="1111" y="1945"/>
                  <a:pt x="811" y="1899"/>
                  <a:pt x="811" y="1829"/>
                </a:cubicBezTo>
                <a:cubicBezTo>
                  <a:pt x="811" y="2200"/>
                  <a:pt x="811" y="2200"/>
                  <a:pt x="811" y="2200"/>
                </a:cubicBezTo>
                <a:cubicBezTo>
                  <a:pt x="811" y="2268"/>
                  <a:pt x="1111" y="2315"/>
                  <a:pt x="1482" y="2315"/>
                </a:cubicBezTo>
                <a:cubicBezTo>
                  <a:pt x="1852" y="2315"/>
                  <a:pt x="2153" y="2268"/>
                  <a:pt x="2153" y="2200"/>
                </a:cubicBezTo>
                <a:cubicBezTo>
                  <a:pt x="2153" y="1829"/>
                  <a:pt x="2153" y="1829"/>
                  <a:pt x="2153" y="1829"/>
                </a:cubicBezTo>
                <a:cubicBezTo>
                  <a:pt x="2153" y="1899"/>
                  <a:pt x="1852" y="1945"/>
                  <a:pt x="1482" y="1945"/>
                </a:cubicBezTo>
                <a:close/>
                <a:moveTo>
                  <a:pt x="2061" y="2119"/>
                </a:moveTo>
                <a:cubicBezTo>
                  <a:pt x="1945" y="2154"/>
                  <a:pt x="1725" y="2177"/>
                  <a:pt x="1482" y="2177"/>
                </a:cubicBezTo>
                <a:cubicBezTo>
                  <a:pt x="1482" y="2084"/>
                  <a:pt x="1482" y="2084"/>
                  <a:pt x="1482" y="2084"/>
                </a:cubicBezTo>
                <a:cubicBezTo>
                  <a:pt x="1725" y="2084"/>
                  <a:pt x="1945" y="2061"/>
                  <a:pt x="2061" y="2026"/>
                </a:cubicBezTo>
                <a:lnTo>
                  <a:pt x="2061" y="2119"/>
                </a:lnTo>
                <a:close/>
                <a:moveTo>
                  <a:pt x="1482" y="834"/>
                </a:moveTo>
                <a:cubicBezTo>
                  <a:pt x="1111" y="834"/>
                  <a:pt x="811" y="880"/>
                  <a:pt x="811" y="950"/>
                </a:cubicBezTo>
                <a:cubicBezTo>
                  <a:pt x="811" y="1320"/>
                  <a:pt x="811" y="1320"/>
                  <a:pt x="811" y="1320"/>
                </a:cubicBezTo>
                <a:cubicBezTo>
                  <a:pt x="811" y="1389"/>
                  <a:pt x="1111" y="1436"/>
                  <a:pt x="1482" y="1436"/>
                </a:cubicBezTo>
                <a:cubicBezTo>
                  <a:pt x="1852" y="1436"/>
                  <a:pt x="2153" y="1389"/>
                  <a:pt x="2153" y="1320"/>
                </a:cubicBezTo>
                <a:cubicBezTo>
                  <a:pt x="2153" y="950"/>
                  <a:pt x="2153" y="950"/>
                  <a:pt x="2153" y="950"/>
                </a:cubicBezTo>
                <a:cubicBezTo>
                  <a:pt x="2153" y="880"/>
                  <a:pt x="1852" y="834"/>
                  <a:pt x="1482" y="834"/>
                </a:cubicBezTo>
                <a:close/>
                <a:moveTo>
                  <a:pt x="2061" y="1239"/>
                </a:moveTo>
                <a:cubicBezTo>
                  <a:pt x="1945" y="1274"/>
                  <a:pt x="1725" y="1297"/>
                  <a:pt x="1482" y="1297"/>
                </a:cubicBezTo>
                <a:cubicBezTo>
                  <a:pt x="1482" y="1204"/>
                  <a:pt x="1482" y="1204"/>
                  <a:pt x="1482" y="1204"/>
                </a:cubicBezTo>
                <a:cubicBezTo>
                  <a:pt x="1725" y="1204"/>
                  <a:pt x="1945" y="1181"/>
                  <a:pt x="2061" y="1146"/>
                </a:cubicBezTo>
                <a:lnTo>
                  <a:pt x="2061" y="1239"/>
                </a:lnTo>
                <a:close/>
                <a:moveTo>
                  <a:pt x="2049" y="1007"/>
                </a:moveTo>
                <a:cubicBezTo>
                  <a:pt x="1933" y="1042"/>
                  <a:pt x="1725" y="1065"/>
                  <a:pt x="1482" y="1065"/>
                </a:cubicBezTo>
                <a:cubicBezTo>
                  <a:pt x="1239" y="1065"/>
                  <a:pt x="1030" y="1042"/>
                  <a:pt x="915" y="1007"/>
                </a:cubicBezTo>
                <a:cubicBezTo>
                  <a:pt x="891" y="1007"/>
                  <a:pt x="891" y="984"/>
                  <a:pt x="915" y="984"/>
                </a:cubicBezTo>
                <a:cubicBezTo>
                  <a:pt x="1030" y="950"/>
                  <a:pt x="1239" y="926"/>
                  <a:pt x="1482" y="926"/>
                </a:cubicBezTo>
                <a:cubicBezTo>
                  <a:pt x="1725" y="926"/>
                  <a:pt x="1933" y="950"/>
                  <a:pt x="2049" y="984"/>
                </a:cubicBezTo>
                <a:cubicBezTo>
                  <a:pt x="2072" y="984"/>
                  <a:pt x="2072" y="1007"/>
                  <a:pt x="2049" y="100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06" name="Google Shape;1306;p127"/>
          <p:cNvSpPr txBox="1"/>
          <p:nvPr/>
        </p:nvSpPr>
        <p:spPr>
          <a:xfrm>
            <a:off x="525938" y="3267338"/>
            <a:ext cx="122917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Extracting data from your systems and loading to ADW via Voracity ETL in OCI Gen 2 Cloud.</a:t>
            </a:r>
            <a:endParaRPr b="0" i="0" sz="1100" u="none" cap="none" strike="noStrike">
              <a:solidFill>
                <a:srgbClr val="413636"/>
              </a:solidFill>
              <a:latin typeface="Calibri"/>
              <a:ea typeface="Calibri"/>
              <a:cs typeface="Calibri"/>
              <a:sym typeface="Calibri"/>
            </a:endParaRPr>
          </a:p>
        </p:txBody>
      </p:sp>
      <p:sp>
        <p:nvSpPr>
          <p:cNvPr id="1307" name="Google Shape;1307;p127"/>
          <p:cNvSpPr/>
          <p:nvPr/>
        </p:nvSpPr>
        <p:spPr>
          <a:xfrm>
            <a:off x="2209454" y="1313100"/>
            <a:ext cx="1131075" cy="5485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DMaaS</a:t>
            </a:r>
            <a:br>
              <a:rPr b="1" i="0" lang="en" sz="1200" u="none" cap="none" strike="noStrike">
                <a:solidFill>
                  <a:srgbClr val="413636"/>
                </a:solidFill>
                <a:latin typeface="Calibri"/>
                <a:ea typeface="Calibri"/>
                <a:cs typeface="Calibri"/>
                <a:sym typeface="Calibri"/>
              </a:rPr>
            </a:br>
            <a:r>
              <a:rPr b="0" i="1" lang="en" sz="1200" u="none" cap="none" strike="noStrike">
                <a:solidFill>
                  <a:srgbClr val="413636"/>
                </a:solidFill>
                <a:latin typeface="Calibri"/>
                <a:ea typeface="Calibri"/>
                <a:cs typeface="Calibri"/>
                <a:sym typeface="Calibri"/>
              </a:rPr>
              <a:t>Data Masking</a:t>
            </a:r>
            <a:br>
              <a:rPr b="0" i="1"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&amp; Risk Scoring</a:t>
            </a:r>
            <a:endParaRPr b="0" i="0" sz="1200" u="none" cap="none" strike="noStrike">
              <a:solidFill>
                <a:srgbClr val="413636"/>
              </a:solidFill>
              <a:latin typeface="Calibri"/>
              <a:ea typeface="Calibri"/>
              <a:cs typeface="Calibri"/>
              <a:sym typeface="Calibri"/>
            </a:endParaRPr>
          </a:p>
        </p:txBody>
      </p:sp>
      <p:sp>
        <p:nvSpPr>
          <p:cNvPr id="1308" name="Google Shape;1308;p127"/>
          <p:cNvSpPr txBox="1"/>
          <p:nvPr/>
        </p:nvSpPr>
        <p:spPr>
          <a:xfrm>
            <a:off x="2008988" y="3267338"/>
            <a:ext cx="153202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Connecting, classifying, searching, de-identifying and auditing PII in RDB and NoSQL DBs, images, files &amp; faces. </a:t>
            </a:r>
            <a:endParaRPr b="0" i="0" sz="1100" u="none" cap="none" strike="noStrike">
              <a:solidFill>
                <a:srgbClr val="413636"/>
              </a:solidFill>
              <a:latin typeface="Calibri"/>
              <a:ea typeface="Calibri"/>
              <a:cs typeface="Calibri"/>
              <a:sym typeface="Calibri"/>
            </a:endParaRPr>
          </a:p>
        </p:txBody>
      </p:sp>
      <p:sp>
        <p:nvSpPr>
          <p:cNvPr id="1309" name="Google Shape;1309;p127"/>
          <p:cNvSpPr/>
          <p:nvPr/>
        </p:nvSpPr>
        <p:spPr>
          <a:xfrm>
            <a:off x="3669122" y="1313100"/>
            <a:ext cx="1028700" cy="5485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DQaaS</a:t>
            </a:r>
            <a:br>
              <a:rPr b="1" i="0" lang="en" sz="1200" u="none" cap="none" strike="noStrike">
                <a:solidFill>
                  <a:srgbClr val="413636"/>
                </a:solidFill>
                <a:latin typeface="Calibri"/>
                <a:ea typeface="Calibri"/>
                <a:cs typeface="Calibri"/>
                <a:sym typeface="Calibri"/>
              </a:rPr>
            </a:br>
            <a:r>
              <a:rPr b="0" i="1" lang="en" sz="1200" u="none" cap="none" strike="noStrike">
                <a:solidFill>
                  <a:srgbClr val="413636"/>
                </a:solidFill>
                <a:latin typeface="Calibri"/>
                <a:ea typeface="Calibri"/>
                <a:cs typeface="Calibri"/>
                <a:sym typeface="Calibri"/>
              </a:rPr>
              <a:t>Data Quality</a:t>
            </a:r>
            <a:br>
              <a:rPr b="0" i="1"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&amp; Unification</a:t>
            </a:r>
            <a:endParaRPr b="0" i="0" sz="1200" u="none" cap="none" strike="noStrike">
              <a:solidFill>
                <a:srgbClr val="413636"/>
              </a:solidFill>
              <a:latin typeface="Calibri"/>
              <a:ea typeface="Calibri"/>
              <a:cs typeface="Calibri"/>
              <a:sym typeface="Calibri"/>
            </a:endParaRPr>
          </a:p>
        </p:txBody>
      </p:sp>
      <p:sp>
        <p:nvSpPr>
          <p:cNvPr id="1310" name="Google Shape;1310;p127"/>
          <p:cNvSpPr txBox="1"/>
          <p:nvPr/>
        </p:nvSpPr>
        <p:spPr>
          <a:xfrm>
            <a:off x="3610763" y="3267338"/>
            <a:ext cx="129892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 Validating, filtering, cleansing, enriching, standardizing and reconciling data and master data. </a:t>
            </a:r>
            <a:endParaRPr b="0" i="0" sz="1100" u="none" cap="none" strike="noStrike">
              <a:solidFill>
                <a:srgbClr val="413636"/>
              </a:solidFill>
              <a:latin typeface="Calibri"/>
              <a:ea typeface="Calibri"/>
              <a:cs typeface="Calibri"/>
              <a:sym typeface="Calibri"/>
            </a:endParaRPr>
          </a:p>
        </p:txBody>
      </p:sp>
      <p:sp>
        <p:nvSpPr>
          <p:cNvPr id="1311" name="Google Shape;1311;p127"/>
          <p:cNvSpPr/>
          <p:nvPr/>
        </p:nvSpPr>
        <p:spPr>
          <a:xfrm>
            <a:off x="5008689" y="1313104"/>
            <a:ext cx="1028700" cy="5485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TDaaS</a:t>
            </a:r>
            <a:br>
              <a:rPr b="1" i="0" lang="en" sz="1200" u="none" cap="none" strike="noStrike">
                <a:solidFill>
                  <a:srgbClr val="413636"/>
                </a:solidFill>
                <a:latin typeface="Calibri"/>
                <a:ea typeface="Calibri"/>
                <a:cs typeface="Calibri"/>
                <a:sym typeface="Calibri"/>
              </a:rPr>
            </a:br>
            <a:r>
              <a:rPr b="0" i="1" lang="en" sz="1200" u="none" cap="none" strike="noStrike">
                <a:solidFill>
                  <a:srgbClr val="413636"/>
                </a:solidFill>
                <a:latin typeface="Calibri"/>
                <a:ea typeface="Calibri"/>
                <a:cs typeface="Calibri"/>
                <a:sym typeface="Calibri"/>
              </a:rPr>
              <a:t>Test Data</a:t>
            </a:r>
            <a:br>
              <a:rPr b="0" i="1"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Synthesis</a:t>
            </a:r>
            <a:endParaRPr b="0" i="0" sz="1200" u="none" cap="none" strike="noStrike">
              <a:solidFill>
                <a:srgbClr val="413636"/>
              </a:solidFill>
              <a:latin typeface="Calibri"/>
              <a:ea typeface="Calibri"/>
              <a:cs typeface="Calibri"/>
              <a:sym typeface="Calibri"/>
            </a:endParaRPr>
          </a:p>
        </p:txBody>
      </p:sp>
      <p:sp>
        <p:nvSpPr>
          <p:cNvPr id="1312" name="Google Shape;1312;p127"/>
          <p:cNvSpPr txBox="1"/>
          <p:nvPr/>
        </p:nvSpPr>
        <p:spPr>
          <a:xfrm>
            <a:off x="4853288" y="3280219"/>
            <a:ext cx="138622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Using  DDL and file metadata to create structurally and referentially correct test data from scratch.</a:t>
            </a:r>
            <a:endParaRPr b="0" i="0" sz="1100" u="none" cap="none" strike="noStrike">
              <a:solidFill>
                <a:srgbClr val="413636"/>
              </a:solidFill>
              <a:latin typeface="Calibri"/>
              <a:ea typeface="Calibri"/>
              <a:cs typeface="Calibri"/>
              <a:sym typeface="Calibri"/>
            </a:endParaRPr>
          </a:p>
        </p:txBody>
      </p:sp>
      <p:sp>
        <p:nvSpPr>
          <p:cNvPr id="1313" name="Google Shape;1313;p127"/>
          <p:cNvSpPr/>
          <p:nvPr/>
        </p:nvSpPr>
        <p:spPr>
          <a:xfrm>
            <a:off x="6216235" y="1284291"/>
            <a:ext cx="1386225" cy="6061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BDaaS</a:t>
            </a:r>
            <a:br>
              <a:rPr b="1" i="0" lang="en" sz="1200" u="none" cap="none" strike="noStrike">
                <a:solidFill>
                  <a:srgbClr val="413636"/>
                </a:solidFill>
                <a:latin typeface="Calibri"/>
                <a:ea typeface="Calibri"/>
                <a:cs typeface="Calibri"/>
                <a:sym typeface="Calibri"/>
              </a:rPr>
            </a:br>
            <a:r>
              <a:rPr b="0" i="1" lang="en" sz="1200" u="none" cap="none" strike="noStrike">
                <a:solidFill>
                  <a:srgbClr val="413636"/>
                </a:solidFill>
                <a:latin typeface="Calibri"/>
                <a:ea typeface="Calibri"/>
                <a:cs typeface="Calibri"/>
                <a:sym typeface="Calibri"/>
              </a:rPr>
              <a:t>Big Data</a:t>
            </a:r>
            <a:br>
              <a:rPr b="0" i="0"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Package/Provision</a:t>
            </a:r>
            <a:endParaRPr b="0" i="0" sz="1200" u="none" cap="none" strike="noStrike">
              <a:solidFill>
                <a:srgbClr val="413636"/>
              </a:solidFill>
              <a:latin typeface="Calibri"/>
              <a:ea typeface="Calibri"/>
              <a:cs typeface="Calibri"/>
              <a:sym typeface="Calibri"/>
            </a:endParaRPr>
          </a:p>
        </p:txBody>
      </p:sp>
      <p:sp>
        <p:nvSpPr>
          <p:cNvPr id="1314" name="Google Shape;1314;p127"/>
          <p:cNvSpPr txBox="1"/>
          <p:nvPr/>
        </p:nvSpPr>
        <p:spPr>
          <a:xfrm>
            <a:off x="6216244" y="3267338"/>
            <a:ext cx="133627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Integrating, cleansing, and masking with or  without Hadoop to wrangle data  for analytics.</a:t>
            </a:r>
            <a:endParaRPr b="0" i="0" sz="1100" u="none" cap="none" strike="noStrike">
              <a:solidFill>
                <a:srgbClr val="413636"/>
              </a:solidFill>
              <a:latin typeface="Calibri"/>
              <a:ea typeface="Calibri"/>
              <a:cs typeface="Calibri"/>
              <a:sym typeface="Calibri"/>
            </a:endParaRPr>
          </a:p>
        </p:txBody>
      </p:sp>
      <p:sp>
        <p:nvSpPr>
          <p:cNvPr id="1315" name="Google Shape;1315;p127"/>
          <p:cNvSpPr/>
          <p:nvPr/>
        </p:nvSpPr>
        <p:spPr>
          <a:xfrm>
            <a:off x="7685456" y="1313100"/>
            <a:ext cx="1131075" cy="54855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13636"/>
                </a:solidFill>
                <a:latin typeface="Calibri"/>
                <a:ea typeface="Calibri"/>
                <a:cs typeface="Calibri"/>
                <a:sym typeface="Calibri"/>
              </a:rPr>
              <a:t>IRI MaaS</a:t>
            </a:r>
            <a:br>
              <a:rPr b="1" i="0" lang="en" sz="1200" u="none" cap="none" strike="noStrike">
                <a:solidFill>
                  <a:srgbClr val="413636"/>
                </a:solidFill>
                <a:latin typeface="Calibri"/>
                <a:ea typeface="Calibri"/>
                <a:cs typeface="Calibri"/>
                <a:sym typeface="Calibri"/>
              </a:rPr>
            </a:br>
            <a:r>
              <a:rPr b="0" i="0" lang="en" sz="1200" u="none" cap="none" strike="noStrike">
                <a:solidFill>
                  <a:srgbClr val="413636"/>
                </a:solidFill>
                <a:latin typeface="Calibri"/>
                <a:ea typeface="Calibri"/>
                <a:cs typeface="Calibri"/>
                <a:sym typeface="Calibri"/>
              </a:rPr>
              <a:t>Data/DB </a:t>
            </a:r>
            <a:r>
              <a:rPr b="0" i="1" lang="en" sz="1200" u="none" cap="none" strike="noStrike">
                <a:solidFill>
                  <a:srgbClr val="413636"/>
                </a:solidFill>
                <a:latin typeface="Calibri"/>
                <a:ea typeface="Calibri"/>
                <a:cs typeface="Calibri"/>
                <a:sym typeface="Calibri"/>
              </a:rPr>
              <a:t>Migration</a:t>
            </a:r>
            <a:endParaRPr b="0" i="1" sz="1200" u="none" cap="none" strike="noStrike">
              <a:solidFill>
                <a:srgbClr val="413636"/>
              </a:solidFill>
              <a:latin typeface="Calibri"/>
              <a:ea typeface="Calibri"/>
              <a:cs typeface="Calibri"/>
              <a:sym typeface="Calibri"/>
            </a:endParaRPr>
          </a:p>
        </p:txBody>
      </p:sp>
      <p:sp>
        <p:nvSpPr>
          <p:cNvPr id="1316" name="Google Shape;1316;p127"/>
          <p:cNvSpPr txBox="1"/>
          <p:nvPr/>
        </p:nvSpPr>
        <p:spPr>
          <a:xfrm>
            <a:off x="7636416" y="3280219"/>
            <a:ext cx="1229175" cy="79627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Extracting file or DB data from legacy systems and converting it for use in new DBs or apps.</a:t>
            </a:r>
            <a:endParaRPr b="0" i="0" sz="1100" u="none" cap="none" strike="noStrike">
              <a:solidFill>
                <a:srgbClr val="413636"/>
              </a:solidFill>
              <a:latin typeface="Calibri"/>
              <a:ea typeface="Calibri"/>
              <a:cs typeface="Calibri"/>
              <a:sym typeface="Calibri"/>
            </a:endParaRPr>
          </a:p>
        </p:txBody>
      </p:sp>
      <p:pic>
        <p:nvPicPr>
          <p:cNvPr id="1317" name="Google Shape;1317;p127"/>
          <p:cNvPicPr preferRelativeResize="0"/>
          <p:nvPr/>
        </p:nvPicPr>
        <p:blipFill rotWithShape="1">
          <a:blip r:embed="rId3">
            <a:alphaModFix/>
          </a:blip>
          <a:srcRect b="0" l="0" r="0" t="0"/>
          <a:stretch/>
        </p:blipFill>
        <p:spPr>
          <a:xfrm>
            <a:off x="5101594" y="2094216"/>
            <a:ext cx="889612" cy="889612"/>
          </a:xfrm>
          <a:prstGeom prst="rect">
            <a:avLst/>
          </a:prstGeom>
          <a:noFill/>
          <a:ln>
            <a:noFill/>
          </a:ln>
        </p:spPr>
      </p:pic>
      <p:pic>
        <p:nvPicPr>
          <p:cNvPr id="1318" name="Google Shape;1318;p127"/>
          <p:cNvPicPr preferRelativeResize="0"/>
          <p:nvPr/>
        </p:nvPicPr>
        <p:blipFill rotWithShape="1">
          <a:blip r:embed="rId4">
            <a:alphaModFix/>
          </a:blip>
          <a:srcRect b="0" l="0" r="0" t="0"/>
          <a:stretch/>
        </p:blipFill>
        <p:spPr>
          <a:xfrm>
            <a:off x="6428615" y="2058281"/>
            <a:ext cx="961481" cy="961481"/>
          </a:xfrm>
          <a:prstGeom prst="rect">
            <a:avLst/>
          </a:prstGeom>
          <a:noFill/>
          <a:ln>
            <a:noFill/>
          </a:ln>
        </p:spPr>
      </p:pic>
      <p:pic>
        <p:nvPicPr>
          <p:cNvPr id="1319" name="Google Shape;1319;p127"/>
          <p:cNvPicPr preferRelativeResize="0"/>
          <p:nvPr/>
        </p:nvPicPr>
        <p:blipFill rotWithShape="1">
          <a:blip r:embed="rId5">
            <a:alphaModFix/>
          </a:blip>
          <a:srcRect b="0" l="0" r="0" t="0"/>
          <a:stretch/>
        </p:blipFill>
        <p:spPr>
          <a:xfrm>
            <a:off x="7770263" y="1980938"/>
            <a:ext cx="961481" cy="961481"/>
          </a:xfrm>
          <a:prstGeom prst="rect">
            <a:avLst/>
          </a:prstGeom>
          <a:noFill/>
          <a:ln>
            <a:noFill/>
          </a:ln>
        </p:spPr>
      </p:pic>
      <p:pic>
        <p:nvPicPr>
          <p:cNvPr id="1320" name="Google Shape;1320;p127"/>
          <p:cNvPicPr preferRelativeResize="0"/>
          <p:nvPr/>
        </p:nvPicPr>
        <p:blipFill rotWithShape="1">
          <a:blip r:embed="rId6">
            <a:alphaModFix/>
          </a:blip>
          <a:srcRect b="0" l="0" r="-8072" t="-8073"/>
          <a:stretch/>
        </p:blipFill>
        <p:spPr>
          <a:xfrm>
            <a:off x="3702713" y="2058272"/>
            <a:ext cx="961481" cy="961481"/>
          </a:xfrm>
          <a:prstGeom prst="rect">
            <a:avLst/>
          </a:prstGeom>
          <a:noFill/>
          <a:ln>
            <a:noFill/>
          </a:ln>
        </p:spPr>
      </p:pic>
      <p:pic>
        <p:nvPicPr>
          <p:cNvPr id="1321" name="Google Shape;1321;p127"/>
          <p:cNvPicPr preferRelativeResize="0"/>
          <p:nvPr/>
        </p:nvPicPr>
        <p:blipFill rotWithShape="1">
          <a:blip r:embed="rId7">
            <a:alphaModFix/>
          </a:blip>
          <a:srcRect b="0" l="0" r="0" t="13223"/>
          <a:stretch/>
        </p:blipFill>
        <p:spPr>
          <a:xfrm>
            <a:off x="2330185" y="2178524"/>
            <a:ext cx="889631" cy="771939"/>
          </a:xfrm>
          <a:prstGeom prst="rect">
            <a:avLst/>
          </a:prstGeom>
          <a:noFill/>
          <a:ln>
            <a:noFill/>
          </a:ln>
        </p:spPr>
      </p:pic>
      <p:pic>
        <p:nvPicPr>
          <p:cNvPr id="1322" name="Google Shape;1322;p127"/>
          <p:cNvPicPr preferRelativeResize="0"/>
          <p:nvPr/>
        </p:nvPicPr>
        <p:blipFill rotWithShape="1">
          <a:blip r:embed="rId8">
            <a:alphaModFix/>
          </a:blip>
          <a:srcRect b="0" l="0" r="0" t="0"/>
          <a:stretch/>
        </p:blipFill>
        <p:spPr>
          <a:xfrm>
            <a:off x="3702699" y="4266525"/>
            <a:ext cx="2188335" cy="54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7" name="Shape 1327"/>
        <p:cNvGrpSpPr/>
        <p:nvPr/>
      </p:nvGrpSpPr>
      <p:grpSpPr>
        <a:xfrm>
          <a:off x="0" y="0"/>
          <a:ext cx="0" cy="0"/>
          <a:chOff x="0" y="0"/>
          <a:chExt cx="0" cy="0"/>
        </a:xfrm>
      </p:grpSpPr>
      <p:sp>
        <p:nvSpPr>
          <p:cNvPr id="1328" name="Google Shape;1328;p128"/>
          <p:cNvSpPr txBox="1"/>
          <p:nvPr/>
        </p:nvSpPr>
        <p:spPr>
          <a:xfrm>
            <a:off x="3554213" y="2921888"/>
            <a:ext cx="2035500" cy="664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en" u="none" cap="none" strike="noStrike">
                <a:solidFill>
                  <a:srgbClr val="FF0000"/>
                </a:solidFill>
                <a:latin typeface="Arial"/>
                <a:ea typeface="Arial"/>
                <a:cs typeface="Arial"/>
                <a:sym typeface="Arial"/>
              </a:rPr>
              <a:t>Thank you. </a:t>
            </a:r>
            <a:endParaRPr b="0" i="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br>
              <a:rPr b="0" i="0" lang="en" sz="1100" u="none" cap="none" strike="noStrike">
                <a:solidFill>
                  <a:srgbClr val="FFFFFF"/>
                </a:solidFill>
                <a:latin typeface="Arial"/>
                <a:ea typeface="Arial"/>
                <a:cs typeface="Arial"/>
                <a:sym typeface="Arial"/>
              </a:rPr>
            </a:br>
            <a:endParaRPr b="0" i="1" sz="11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en" sz="1200" u="none" cap="none" strike="noStrike">
                <a:solidFill>
                  <a:srgbClr val="00FF00"/>
                </a:solidFill>
                <a:latin typeface="Arial"/>
                <a:ea typeface="Arial"/>
                <a:cs typeface="Arial"/>
                <a:sym typeface="Arial"/>
              </a:rPr>
              <a:t>Contact Me / Learn More:</a:t>
            </a:r>
            <a:endParaRPr b="0" i="1" sz="1200" u="none" cap="none" strike="noStrike">
              <a:solidFill>
                <a:srgbClr val="00FF00"/>
              </a:solidFill>
              <a:latin typeface="Arial"/>
              <a:ea typeface="Arial"/>
              <a:cs typeface="Arial"/>
              <a:sym typeface="Arial"/>
            </a:endParaRPr>
          </a:p>
        </p:txBody>
      </p:sp>
      <p:graphicFrame>
        <p:nvGraphicFramePr>
          <p:cNvPr id="1329" name="Google Shape;1329;p128"/>
          <p:cNvGraphicFramePr/>
          <p:nvPr/>
        </p:nvGraphicFramePr>
        <p:xfrm>
          <a:off x="2317022" y="3814247"/>
          <a:ext cx="3000000" cy="3000000"/>
        </p:xfrm>
        <a:graphic>
          <a:graphicData uri="http://schemas.openxmlformats.org/drawingml/2006/table">
            <a:tbl>
              <a:tblPr>
                <a:noFill/>
                <a:tableStyleId>{C6982450-A2BC-41F4-B698-BB0B8BC1CE12}</a:tableStyleId>
              </a:tblPr>
              <a:tblGrid>
                <a:gridCol w="1288825"/>
                <a:gridCol w="3372150"/>
              </a:tblGrid>
              <a:tr h="6645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FFFFFF"/>
                          </a:solidFill>
                        </a:rPr>
                        <a:t>David Friedland</a:t>
                      </a:r>
                      <a:endParaRPr sz="1100" u="none" cap="none" strike="noStrike">
                        <a:solidFill>
                          <a:srgbClr val="FFFFFF"/>
                        </a:solidFill>
                      </a:endParaRPr>
                    </a:p>
                    <a:p>
                      <a:pPr indent="0" lvl="0" marL="0" marR="0" rtl="0" algn="ctr">
                        <a:lnSpc>
                          <a:spcPct val="100000"/>
                        </a:lnSpc>
                        <a:spcBef>
                          <a:spcPts val="0"/>
                        </a:spcBef>
                        <a:spcAft>
                          <a:spcPts val="0"/>
                        </a:spcAft>
                        <a:buClr>
                          <a:srgbClr val="000000"/>
                        </a:buClr>
                        <a:buSzPts val="1100"/>
                        <a:buFont typeface="Arial"/>
                        <a:buNone/>
                      </a:pPr>
                      <a:r>
                        <a:rPr lang="en" sz="1100" u="sng" cap="none" strike="noStrike">
                          <a:solidFill>
                            <a:srgbClr val="FFFFFF"/>
                          </a:solidFill>
                          <a:hlinkClick r:id="rId3"/>
                        </a:rPr>
                        <a:t>davidf@iri.com</a:t>
                      </a:r>
                      <a:endParaRPr sz="1100" u="none" cap="none" strike="noStrike">
                        <a:solidFill>
                          <a:srgbClr val="FFFFFF"/>
                        </a:solidFill>
                      </a:endParaRPr>
                    </a:p>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FFFFFF"/>
                          </a:solidFill>
                        </a:rPr>
                        <a:t>+1.800.333.SORT</a:t>
                      </a:r>
                      <a:endParaRPr sz="1100" u="none" cap="none" strike="noStrike">
                        <a:solidFill>
                          <a:srgbClr val="FFFFFF"/>
                        </a:solidFill>
                      </a:endParaRPr>
                    </a:p>
                  </a:txBody>
                  <a:tcPr marT="68575" marB="68575" marR="68575" marL="68575"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sng" cap="none" strike="noStrike">
                          <a:solidFill>
                            <a:srgbClr val="FFFFFF"/>
                          </a:solidFill>
                          <a:hlinkClick r:id="rId4"/>
                        </a:rPr>
                        <a:t>iri.com/voracity</a:t>
                      </a:r>
                      <a:r>
                        <a:rPr lang="en" sz="1100" u="none" cap="none" strike="noStrike">
                          <a:solidFill>
                            <a:srgbClr val="FFFFFF"/>
                          </a:solidFill>
                        </a:rPr>
                        <a:t>   </a:t>
                      </a:r>
                      <a:r>
                        <a:rPr lang="en" sz="1100" u="sng" cap="none" strike="noStrike">
                          <a:solidFill>
                            <a:srgbClr val="FFFFFF"/>
                          </a:solidFill>
                          <a:hlinkClick r:id="rId5"/>
                        </a:rPr>
                        <a:t>iri.com/solutions</a:t>
                      </a:r>
                      <a:r>
                        <a:rPr lang="en" sz="1100" u="none" cap="none" strike="noStrike">
                          <a:solidFill>
                            <a:srgbClr val="FFFFFF"/>
                          </a:solidFill>
                        </a:rPr>
                        <a:t>  </a:t>
                      </a:r>
                      <a:r>
                        <a:rPr lang="en" sz="1100" u="sng" cap="none" strike="noStrike">
                          <a:solidFill>
                            <a:srgbClr val="FFFFFF"/>
                          </a:solidFill>
                          <a:hlinkClick r:id="rId6"/>
                        </a:rPr>
                        <a:t>iri.com/blog</a:t>
                      </a:r>
                      <a:endParaRPr sz="1100" u="none" cap="none" strike="noStrike">
                        <a:solidFill>
                          <a:srgbClr val="FFFFFF"/>
                        </a:solidFill>
                      </a:endParaRPr>
                    </a:p>
                    <a:p>
                      <a:pPr indent="0" lvl="0" marL="0" marR="0" rtl="0" algn="ctr">
                        <a:lnSpc>
                          <a:spcPct val="100000"/>
                        </a:lnSpc>
                        <a:spcBef>
                          <a:spcPts val="0"/>
                        </a:spcBef>
                        <a:spcAft>
                          <a:spcPts val="0"/>
                        </a:spcAft>
                        <a:buClr>
                          <a:srgbClr val="000000"/>
                        </a:buClr>
                        <a:buSzPts val="1100"/>
                        <a:buFont typeface="Arial"/>
                        <a:buNone/>
                      </a:pPr>
                      <a:r>
                        <a:rPr lang="en" sz="1100" u="sng" cap="none" strike="noStrike">
                          <a:solidFill>
                            <a:srgbClr val="FFFFFF"/>
                          </a:solidFill>
                          <a:hlinkClick r:id="rId7"/>
                        </a:rPr>
                        <a:t>linkedin.com/company/iri-the-cosort-company/</a:t>
                      </a:r>
                      <a:endParaRPr sz="1100" u="none" cap="none" strike="noStrike">
                        <a:solidFill>
                          <a:srgbClr val="FFFFFF"/>
                        </a:solidFill>
                      </a:endParaRPr>
                    </a:p>
                    <a:p>
                      <a:pPr indent="0" lvl="0" marL="0" marR="0" rtl="0" algn="ctr">
                        <a:lnSpc>
                          <a:spcPct val="100000"/>
                        </a:lnSpc>
                        <a:spcBef>
                          <a:spcPts val="0"/>
                        </a:spcBef>
                        <a:spcAft>
                          <a:spcPts val="0"/>
                        </a:spcAft>
                        <a:buClr>
                          <a:srgbClr val="000000"/>
                        </a:buClr>
                        <a:buSzPts val="1100"/>
                        <a:buFont typeface="Arial"/>
                        <a:buNone/>
                      </a:pPr>
                      <a:r>
                        <a:rPr lang="en" sz="1100" u="sng" cap="none" strike="noStrike">
                          <a:solidFill>
                            <a:srgbClr val="FFFFFF"/>
                          </a:solidFill>
                          <a:hlinkClick r:id="rId8"/>
                        </a:rPr>
                        <a:t>twitter.com/IRI_CoSort</a:t>
                      </a:r>
                      <a:endParaRPr sz="1100" u="none" cap="none" strike="noStrike">
                        <a:solidFill>
                          <a:srgbClr val="FFFFFF"/>
                        </a:solidFill>
                      </a:endParaRPr>
                    </a:p>
                  </a:txBody>
                  <a:tcPr marT="68575" marB="68575" marR="68575" marL="68575" anchor="ctr"/>
                </a:tc>
              </a:tr>
            </a:tbl>
          </a:graphicData>
        </a:graphic>
      </p:graphicFrame>
      <p:pic>
        <p:nvPicPr>
          <p:cNvPr id="1330" name="Google Shape;1330;p128"/>
          <p:cNvPicPr preferRelativeResize="0"/>
          <p:nvPr/>
        </p:nvPicPr>
        <p:blipFill rotWithShape="1">
          <a:blip r:embed="rId9">
            <a:alphaModFix/>
          </a:blip>
          <a:srcRect b="33644" l="20067" r="26000" t="20627"/>
          <a:stretch/>
        </p:blipFill>
        <p:spPr>
          <a:xfrm>
            <a:off x="3623672" y="731850"/>
            <a:ext cx="1896656" cy="11956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5" name="Shape 1335"/>
        <p:cNvGrpSpPr/>
        <p:nvPr/>
      </p:nvGrpSpPr>
      <p:grpSpPr>
        <a:xfrm>
          <a:off x="0" y="0"/>
          <a:ext cx="0" cy="0"/>
          <a:chOff x="0" y="0"/>
          <a:chExt cx="0" cy="0"/>
        </a:xfrm>
      </p:grpSpPr>
      <p:sp>
        <p:nvSpPr>
          <p:cNvPr id="1336" name="Google Shape;1336;p129"/>
          <p:cNvSpPr txBox="1"/>
          <p:nvPr/>
        </p:nvSpPr>
        <p:spPr>
          <a:xfrm>
            <a:off x="2596650" y="897513"/>
            <a:ext cx="3950700" cy="2573400"/>
          </a:xfrm>
          <a:prstGeom prst="rect">
            <a:avLst/>
          </a:prstGeom>
          <a:noFill/>
          <a:ln>
            <a:noFill/>
          </a:ln>
        </p:spPr>
        <p:txBody>
          <a:bodyPr anchorCtr="0" anchor="t" bIns="34275" lIns="68575" spcFirstLastPara="1" rIns="68575" wrap="square" tIns="34275">
            <a:noAutofit/>
          </a:bodyPr>
          <a:lstStyle/>
          <a:p>
            <a:pPr indent="-63500" lvl="0" marL="139700" marR="0" rtl="0" algn="ctr">
              <a:lnSpc>
                <a:spcPct val="90000"/>
              </a:lnSpc>
              <a:spcBef>
                <a:spcPts val="1700"/>
              </a:spcBef>
              <a:spcAft>
                <a:spcPts val="0"/>
              </a:spcAft>
              <a:buClr>
                <a:schemeClr val="dk1"/>
              </a:buClr>
              <a:buSzPts val="1200"/>
              <a:buFont typeface="Arial"/>
              <a:buNone/>
            </a:pPr>
            <a:r>
              <a:rPr b="1" lang="en" sz="3000">
                <a:solidFill>
                  <a:schemeClr val="dk1"/>
                </a:solidFill>
              </a:rPr>
              <a:t>APPENDIX</a:t>
            </a:r>
            <a:br>
              <a:rPr b="1" lang="en" sz="2100">
                <a:solidFill>
                  <a:schemeClr val="dk1"/>
                </a:solidFill>
              </a:rPr>
            </a:br>
            <a:endParaRPr b="1" sz="2100">
              <a:solidFill>
                <a:schemeClr val="dk1"/>
              </a:solidFill>
            </a:endParaRPr>
          </a:p>
          <a:p>
            <a:pPr indent="-63500" lvl="0" marL="139700" marR="0" rtl="0" algn="ctr">
              <a:lnSpc>
                <a:spcPct val="90000"/>
              </a:lnSpc>
              <a:spcBef>
                <a:spcPts val="1700"/>
              </a:spcBef>
              <a:spcAft>
                <a:spcPts val="0"/>
              </a:spcAft>
              <a:buClr>
                <a:schemeClr val="dk1"/>
              </a:buClr>
              <a:buSzPts val="1200"/>
              <a:buFont typeface="Arial"/>
              <a:buNone/>
            </a:pPr>
            <a:br>
              <a:rPr lang="en" sz="600">
                <a:solidFill>
                  <a:schemeClr val="dk1"/>
                </a:solidFill>
              </a:rPr>
            </a:br>
            <a:r>
              <a:rPr b="0" i="1" lang="en" sz="2100" u="none" cap="none" strike="noStrike">
                <a:solidFill>
                  <a:schemeClr val="dk1"/>
                </a:solidFill>
                <a:latin typeface="Arial"/>
                <a:ea typeface="Arial"/>
                <a:cs typeface="Arial"/>
                <a:sym typeface="Arial"/>
              </a:rPr>
              <a:t>IRI Solution Software </a:t>
            </a:r>
            <a:br>
              <a:rPr b="0" i="1" lang="en" sz="2100" u="none" cap="none" strike="noStrike">
                <a:solidFill>
                  <a:schemeClr val="dk1"/>
                </a:solidFill>
                <a:latin typeface="Arial"/>
                <a:ea typeface="Arial"/>
                <a:cs typeface="Arial"/>
                <a:sym typeface="Arial"/>
              </a:rPr>
            </a:br>
            <a:r>
              <a:rPr b="0" i="1" lang="en" sz="2100" u="none" cap="none" strike="noStrike">
                <a:solidFill>
                  <a:schemeClr val="dk1"/>
                </a:solidFill>
                <a:latin typeface="Arial"/>
                <a:ea typeface="Arial"/>
                <a:cs typeface="Arial"/>
                <a:sym typeface="Arial"/>
              </a:rPr>
              <a:t>and OCI Configurations </a:t>
            </a:r>
            <a:endParaRPr b="0" i="1" sz="2100" u="none" cap="none" strike="noStrike">
              <a:solidFill>
                <a:schemeClr val="dk1"/>
              </a:solidFill>
              <a:latin typeface="Arial"/>
              <a:ea typeface="Arial"/>
              <a:cs typeface="Arial"/>
              <a:sym typeface="Arial"/>
            </a:endParaRPr>
          </a:p>
          <a:p>
            <a:pPr indent="-63500" lvl="0" marL="139700" marR="0" rtl="0" algn="ctr">
              <a:lnSpc>
                <a:spcPct val="90000"/>
              </a:lnSpc>
              <a:spcBef>
                <a:spcPts val="1700"/>
              </a:spcBef>
              <a:spcAft>
                <a:spcPts val="0"/>
              </a:spcAft>
              <a:buClr>
                <a:schemeClr val="dk1"/>
              </a:buClr>
              <a:buSzPts val="1200"/>
              <a:buFont typeface="Arial"/>
              <a:buNone/>
            </a:pPr>
            <a:r>
              <a:rPr b="0" i="1" lang="en" sz="2100" u="none" cap="none" strike="noStrike">
                <a:solidFill>
                  <a:schemeClr val="dk1"/>
                </a:solidFill>
                <a:latin typeface="Arial"/>
                <a:ea typeface="Arial"/>
                <a:cs typeface="Arial"/>
                <a:sym typeface="Arial"/>
              </a:rPr>
              <a:t>for</a:t>
            </a:r>
            <a:endParaRPr b="0" i="1" sz="2100" u="none" cap="none" strike="noStrike">
              <a:solidFill>
                <a:schemeClr val="dk1"/>
              </a:solidFill>
              <a:latin typeface="Arial"/>
              <a:ea typeface="Arial"/>
              <a:cs typeface="Arial"/>
              <a:sym typeface="Arial"/>
            </a:endParaRPr>
          </a:p>
          <a:p>
            <a:pPr indent="0" lvl="0" marL="76200" marR="0" rtl="0" algn="ctr">
              <a:lnSpc>
                <a:spcPct val="90000"/>
              </a:lnSpc>
              <a:spcBef>
                <a:spcPts val="1700"/>
              </a:spcBef>
              <a:spcAft>
                <a:spcPts val="0"/>
              </a:spcAft>
              <a:buClr>
                <a:schemeClr val="dk1"/>
              </a:buClr>
              <a:buSzPts val="1200"/>
              <a:buFont typeface="Arial"/>
              <a:buNone/>
            </a:pPr>
            <a:r>
              <a:rPr b="0" i="1" lang="en" sz="2100" u="none" cap="none" strike="noStrike">
                <a:solidFill>
                  <a:schemeClr val="dk1"/>
                </a:solidFill>
                <a:latin typeface="Arial"/>
                <a:ea typeface="Arial"/>
                <a:cs typeface="Arial"/>
                <a:sym typeface="Arial"/>
              </a:rPr>
              <a:t>Oracle Data Administrators </a:t>
            </a:r>
            <a:br>
              <a:rPr b="0" i="1" lang="en" sz="2100" u="none" cap="none" strike="noStrike">
                <a:solidFill>
                  <a:schemeClr val="dk1"/>
                </a:solidFill>
                <a:latin typeface="Arial"/>
                <a:ea typeface="Arial"/>
                <a:cs typeface="Arial"/>
                <a:sym typeface="Arial"/>
              </a:rPr>
            </a:br>
            <a:r>
              <a:rPr b="0" i="1" lang="en" sz="2100" u="none" cap="none" strike="noStrike">
                <a:solidFill>
                  <a:schemeClr val="dk1"/>
                </a:solidFill>
                <a:latin typeface="Arial"/>
                <a:ea typeface="Arial"/>
                <a:cs typeface="Arial"/>
                <a:sym typeface="Arial"/>
              </a:rPr>
              <a:t>and Data Professionals</a:t>
            </a:r>
            <a:endParaRPr b="0" i="1" sz="21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30"/>
          <p:cNvSpPr txBox="1"/>
          <p:nvPr/>
        </p:nvSpPr>
        <p:spPr>
          <a:xfrm>
            <a:off x="818550" y="1094150"/>
            <a:ext cx="7506900" cy="1621800"/>
          </a:xfrm>
          <a:prstGeom prst="rect">
            <a:avLst/>
          </a:prstGeom>
          <a:noFill/>
          <a:ln>
            <a:noFill/>
          </a:ln>
        </p:spPr>
        <p:txBody>
          <a:bodyPr anchorCtr="0" anchor="t" bIns="91425" lIns="91425" spcFirstLastPara="1" rIns="91425" wrap="square" tIns="91425">
            <a:noAutofit/>
          </a:bodyPr>
          <a:lstStyle/>
          <a:p>
            <a:pPr indent="-254000" lvl="0" marL="342900" marR="0" rtl="0" algn="l">
              <a:lnSpc>
                <a:spcPct val="115000"/>
              </a:lnSpc>
              <a:spcBef>
                <a:spcPts val="0"/>
              </a:spcBef>
              <a:spcAft>
                <a:spcPts val="0"/>
              </a:spcAft>
              <a:buClr>
                <a:srgbClr val="434343"/>
              </a:buClr>
              <a:buSzPts val="1400"/>
              <a:buFont typeface="Arial"/>
              <a:buChar char="●"/>
            </a:pPr>
            <a:r>
              <a:rPr b="0" i="0" lang="en" u="none" cap="none" strike="noStrike">
                <a:solidFill>
                  <a:srgbClr val="434343"/>
                </a:solidFill>
                <a:latin typeface="Arial"/>
                <a:ea typeface="Arial"/>
                <a:cs typeface="Arial"/>
                <a:sym typeface="Arial"/>
              </a:rPr>
              <a:t>Named a ‘top big data provider’ by CIO Review &amp; Insights Success</a:t>
            </a:r>
            <a:endParaRPr b="0" i="0" u="none" cap="none" strike="noStrike">
              <a:solidFill>
                <a:srgbClr val="434343"/>
              </a:solidFill>
              <a:latin typeface="Arial"/>
              <a:ea typeface="Arial"/>
              <a:cs typeface="Arial"/>
              <a:sym typeface="Arial"/>
            </a:endParaRPr>
          </a:p>
          <a:p>
            <a:pPr indent="-254000" lvl="0" marL="342900" marR="0" rtl="0" algn="l">
              <a:lnSpc>
                <a:spcPct val="115000"/>
              </a:lnSpc>
              <a:spcBef>
                <a:spcPts val="0"/>
              </a:spcBef>
              <a:spcAft>
                <a:spcPts val="0"/>
              </a:spcAft>
              <a:buClr>
                <a:srgbClr val="434343"/>
              </a:buClr>
              <a:buSzPts val="1400"/>
              <a:buChar char="●"/>
            </a:pPr>
            <a:r>
              <a:rPr lang="en">
                <a:solidFill>
                  <a:srgbClr val="434343"/>
                </a:solidFill>
              </a:rPr>
              <a:t>Dubbed a Production Analytic Platform by Dr. Barry Devlin</a:t>
            </a:r>
            <a:endParaRPr>
              <a:solidFill>
                <a:srgbClr val="434343"/>
              </a:solidFill>
            </a:endParaRPr>
          </a:p>
          <a:p>
            <a:pPr indent="-234950" lvl="0" marL="342900" marR="0" rtl="0" algn="l">
              <a:lnSpc>
                <a:spcPct val="115000"/>
              </a:lnSpc>
              <a:spcBef>
                <a:spcPts val="0"/>
              </a:spcBef>
              <a:spcAft>
                <a:spcPts val="0"/>
              </a:spcAft>
              <a:buClr>
                <a:srgbClr val="434343"/>
              </a:buClr>
              <a:buSzPts val="1100"/>
              <a:buChar char="●"/>
            </a:pPr>
            <a:r>
              <a:rPr lang="en">
                <a:solidFill>
                  <a:srgbClr val="434343"/>
                </a:solidFill>
              </a:rPr>
              <a:t>Covered by the BBBT</a:t>
            </a:r>
            <a:endParaRPr>
              <a:solidFill>
                <a:srgbClr val="434343"/>
              </a:solidFill>
            </a:endParaRPr>
          </a:p>
          <a:p>
            <a:pPr indent="-254000" lvl="0" marL="342900" marR="0" rtl="0" algn="l">
              <a:lnSpc>
                <a:spcPct val="115000"/>
              </a:lnSpc>
              <a:spcBef>
                <a:spcPts val="0"/>
              </a:spcBef>
              <a:spcAft>
                <a:spcPts val="0"/>
              </a:spcAft>
              <a:buClr>
                <a:srgbClr val="434343"/>
              </a:buClr>
              <a:buSzPts val="1400"/>
              <a:buChar char="●"/>
            </a:pPr>
            <a:r>
              <a:rPr lang="en">
                <a:solidFill>
                  <a:srgbClr val="434343"/>
                </a:solidFill>
              </a:rPr>
              <a:t>Listed in 100 Most Important Companies in Data AND Trendsetting Products by DBTA</a:t>
            </a:r>
            <a:endParaRPr>
              <a:solidFill>
                <a:srgbClr val="434343"/>
              </a:solidFill>
            </a:endParaRPr>
          </a:p>
          <a:p>
            <a:pPr indent="-254000" lvl="0" marL="342900" marR="0" rtl="0" algn="l">
              <a:lnSpc>
                <a:spcPct val="115000"/>
              </a:lnSpc>
              <a:spcBef>
                <a:spcPts val="0"/>
              </a:spcBef>
              <a:spcAft>
                <a:spcPts val="0"/>
              </a:spcAft>
              <a:buClr>
                <a:srgbClr val="434343"/>
              </a:buClr>
              <a:buSzPts val="1400"/>
              <a:buFont typeface="Arial"/>
              <a:buChar char="●"/>
            </a:pPr>
            <a:r>
              <a:rPr b="0" i="0" lang="en" u="none" cap="none" strike="noStrike">
                <a:solidFill>
                  <a:srgbClr val="434343"/>
                </a:solidFill>
                <a:latin typeface="Arial"/>
                <a:ea typeface="Arial"/>
                <a:cs typeface="Arial"/>
                <a:sym typeface="Arial"/>
              </a:rPr>
              <a:t>Followed by Gartner &amp; IDC in data integration and masking markets</a:t>
            </a:r>
            <a:endParaRPr b="0" i="0" u="none" cap="none" strike="noStrike">
              <a:solidFill>
                <a:srgbClr val="434343"/>
              </a:solidFill>
              <a:latin typeface="Arial"/>
              <a:ea typeface="Arial"/>
              <a:cs typeface="Arial"/>
              <a:sym typeface="Arial"/>
            </a:endParaRPr>
          </a:p>
          <a:p>
            <a:pPr indent="-254000" lvl="0" marL="342900" marR="0" rtl="0" algn="l">
              <a:lnSpc>
                <a:spcPct val="115000"/>
              </a:lnSpc>
              <a:spcBef>
                <a:spcPts val="0"/>
              </a:spcBef>
              <a:spcAft>
                <a:spcPts val="0"/>
              </a:spcAft>
              <a:buClr>
                <a:srgbClr val="434343"/>
              </a:buClr>
              <a:buSzPts val="1400"/>
              <a:buFont typeface="Arial"/>
              <a:buChar char="●"/>
            </a:pPr>
            <a:r>
              <a:rPr b="0" i="0" lang="en" u="none" cap="none" strike="noStrike">
                <a:solidFill>
                  <a:srgbClr val="434343"/>
                </a:solidFill>
                <a:latin typeface="Arial"/>
                <a:ea typeface="Arial"/>
                <a:cs typeface="Arial"/>
                <a:sym typeface="Arial"/>
              </a:rPr>
              <a:t>Featured in M&amp;M global market forecast reports on:</a:t>
            </a:r>
            <a:br>
              <a:rPr b="0" i="0" lang="en" u="none" cap="none" strike="noStrike">
                <a:solidFill>
                  <a:srgbClr val="434343"/>
                </a:solidFill>
                <a:latin typeface="Arial"/>
                <a:ea typeface="Arial"/>
                <a:cs typeface="Arial"/>
                <a:sym typeface="Arial"/>
              </a:rPr>
            </a:br>
            <a:r>
              <a:rPr b="0" i="0" lang="en" u="none" cap="none" strike="noStrike">
                <a:solidFill>
                  <a:srgbClr val="434343"/>
                </a:solidFill>
                <a:latin typeface="Arial"/>
                <a:ea typeface="Arial"/>
                <a:cs typeface="Arial"/>
                <a:sym typeface="Arial"/>
              </a:rPr>
              <a:t>Data Classification, Data Governanc</a:t>
            </a:r>
            <a:r>
              <a:rPr lang="en">
                <a:solidFill>
                  <a:srgbClr val="434343"/>
                </a:solidFill>
              </a:rPr>
              <a:t>e, and </a:t>
            </a:r>
            <a:r>
              <a:rPr b="0" i="0" lang="en" u="none" cap="none" strike="noStrike">
                <a:solidFill>
                  <a:srgbClr val="434343"/>
                </a:solidFill>
                <a:latin typeface="Arial"/>
                <a:ea typeface="Arial"/>
                <a:cs typeface="Arial"/>
                <a:sym typeface="Arial"/>
              </a:rPr>
              <a:t>Big Data as a Service </a:t>
            </a:r>
            <a:endParaRPr b="0" i="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u="none" cap="none" strike="noStrike">
              <a:solidFill>
                <a:srgbClr val="333333"/>
              </a:solidFill>
              <a:latin typeface="Arial"/>
              <a:ea typeface="Arial"/>
              <a:cs typeface="Arial"/>
              <a:sym typeface="Arial"/>
            </a:endParaRPr>
          </a:p>
        </p:txBody>
      </p:sp>
      <p:sp>
        <p:nvSpPr>
          <p:cNvPr id="1343" name="Google Shape;1343;p130"/>
          <p:cNvSpPr txBox="1"/>
          <p:nvPr/>
        </p:nvSpPr>
        <p:spPr>
          <a:xfrm>
            <a:off x="2248188" y="3073000"/>
            <a:ext cx="4890300" cy="10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333333"/>
                </a:solidFill>
                <a:latin typeface="Lato"/>
                <a:ea typeface="Lato"/>
                <a:cs typeface="Lato"/>
                <a:sym typeface="Lato"/>
              </a:rPr>
              <a:t>IRI USPs</a:t>
            </a:r>
            <a:r>
              <a:rPr b="0" i="0" lang="en" sz="1400" u="none" cap="none" strike="noStrike">
                <a:solidFill>
                  <a:srgbClr val="333333"/>
                </a:solidFill>
                <a:latin typeface="Lato"/>
                <a:ea typeface="Lato"/>
                <a:cs typeface="Lato"/>
                <a:sym typeface="Lato"/>
              </a:rPr>
              <a:t>:  </a:t>
            </a:r>
            <a:endParaRPr b="0" i="0" sz="1400" u="none" cap="none" strike="noStrike">
              <a:solidFill>
                <a:srgbClr val="333333"/>
              </a:solidFill>
              <a:latin typeface="Lato"/>
              <a:ea typeface="Lato"/>
              <a:cs typeface="Lato"/>
              <a:sym typeface="Lato"/>
            </a:endParaRPr>
          </a:p>
          <a:p>
            <a:pPr indent="-254000" lvl="0" marL="342900" marR="0" rtl="0" algn="l">
              <a:lnSpc>
                <a:spcPct val="115000"/>
              </a:lnSpc>
              <a:spcBef>
                <a:spcPts val="0"/>
              </a:spcBef>
              <a:spcAft>
                <a:spcPts val="0"/>
              </a:spcAft>
              <a:buClr>
                <a:srgbClr val="333333"/>
              </a:buClr>
              <a:buSzPts val="1400"/>
              <a:buFont typeface="Lato"/>
              <a:buChar char="●"/>
            </a:pPr>
            <a:r>
              <a:rPr b="0" i="0" lang="en" sz="1400" u="none" cap="none" strike="noStrike">
                <a:solidFill>
                  <a:srgbClr val="333333"/>
                </a:solidFill>
                <a:latin typeface="Lato"/>
                <a:ea typeface="Lato"/>
                <a:cs typeface="Lato"/>
                <a:sym typeface="Lato"/>
              </a:rPr>
              <a:t>Best ETL industry price-performance ratio </a:t>
            </a:r>
            <a:endParaRPr b="0" i="0" sz="1400" u="none" cap="none" strike="noStrike">
              <a:solidFill>
                <a:srgbClr val="333333"/>
              </a:solidFill>
              <a:latin typeface="Lato"/>
              <a:ea typeface="Lato"/>
              <a:cs typeface="Lato"/>
              <a:sym typeface="Lato"/>
            </a:endParaRPr>
          </a:p>
          <a:p>
            <a:pPr indent="-254000" lvl="0" marL="342900" marR="0" rtl="0" algn="l">
              <a:lnSpc>
                <a:spcPct val="115000"/>
              </a:lnSpc>
              <a:spcBef>
                <a:spcPts val="0"/>
              </a:spcBef>
              <a:spcAft>
                <a:spcPts val="0"/>
              </a:spcAft>
              <a:buClr>
                <a:srgbClr val="333333"/>
              </a:buClr>
              <a:buSzPts val="1400"/>
              <a:buFont typeface="Lato"/>
              <a:buChar char="●"/>
            </a:pPr>
            <a:r>
              <a:rPr b="0" i="0" lang="en" sz="1400" u="none" cap="none" strike="noStrike">
                <a:solidFill>
                  <a:srgbClr val="333333"/>
                </a:solidFill>
                <a:latin typeface="Lato"/>
                <a:ea typeface="Lato"/>
                <a:cs typeface="Lato"/>
                <a:sym typeface="Lato"/>
              </a:rPr>
              <a:t>Multi-source PII classify/search/de-ID functionality</a:t>
            </a:r>
            <a:endParaRPr b="0" i="0" sz="1400" u="none" cap="none" strike="noStrike">
              <a:solidFill>
                <a:srgbClr val="333333"/>
              </a:solidFill>
              <a:latin typeface="Lato"/>
              <a:ea typeface="Lato"/>
              <a:cs typeface="Lato"/>
              <a:sym typeface="Lato"/>
            </a:endParaRPr>
          </a:p>
          <a:p>
            <a:pPr indent="-254000" lvl="0" marL="342900" marR="0" rtl="0" algn="l">
              <a:lnSpc>
                <a:spcPct val="115000"/>
              </a:lnSpc>
              <a:spcBef>
                <a:spcPts val="0"/>
              </a:spcBef>
              <a:spcAft>
                <a:spcPts val="0"/>
              </a:spcAft>
              <a:buClr>
                <a:srgbClr val="333333"/>
              </a:buClr>
              <a:buSzPts val="1400"/>
              <a:buFont typeface="Lato"/>
              <a:buChar char="●"/>
            </a:pPr>
            <a:r>
              <a:rPr b="0" i="0" lang="en" sz="1400" u="none" cap="none" strike="noStrike">
                <a:solidFill>
                  <a:srgbClr val="333333"/>
                </a:solidFill>
                <a:latin typeface="Lato"/>
                <a:ea typeface="Lato"/>
                <a:cs typeface="Lato"/>
                <a:sym typeface="Lato"/>
              </a:rPr>
              <a:t>Included DQ, BI, CDC,</a:t>
            </a:r>
            <a:r>
              <a:rPr lang="en">
                <a:solidFill>
                  <a:srgbClr val="333333"/>
                </a:solidFill>
                <a:latin typeface="Lato"/>
                <a:ea typeface="Lato"/>
                <a:cs typeface="Lato"/>
                <a:sym typeface="Lato"/>
              </a:rPr>
              <a:t> IoT, </a:t>
            </a:r>
            <a:r>
              <a:rPr b="0" i="0" lang="en" sz="1400" u="none" cap="none" strike="noStrike">
                <a:solidFill>
                  <a:srgbClr val="333333"/>
                </a:solidFill>
                <a:latin typeface="Lato"/>
                <a:ea typeface="Lato"/>
                <a:cs typeface="Lato"/>
                <a:sym typeface="Lato"/>
              </a:rPr>
              <a:t>and test data capabilities</a:t>
            </a:r>
            <a:endParaRPr b="0" i="0" sz="1400" u="none" cap="none" strike="noStrike">
              <a:solidFill>
                <a:srgbClr val="333333"/>
              </a:solidFill>
              <a:latin typeface="Lato"/>
              <a:ea typeface="Lato"/>
              <a:cs typeface="Lato"/>
              <a:sym typeface="Lato"/>
            </a:endParaRPr>
          </a:p>
          <a:p>
            <a:pPr indent="-254000" lvl="0" marL="342900" marR="0" rtl="0" algn="l">
              <a:lnSpc>
                <a:spcPct val="115000"/>
              </a:lnSpc>
              <a:spcBef>
                <a:spcPts val="0"/>
              </a:spcBef>
              <a:spcAft>
                <a:spcPts val="0"/>
              </a:spcAft>
              <a:buClr>
                <a:srgbClr val="333333"/>
              </a:buClr>
              <a:buSzPts val="1400"/>
              <a:buFont typeface="Lato"/>
              <a:buChar char="●"/>
            </a:pPr>
            <a:r>
              <a:rPr b="0" i="0" lang="en" sz="1400" u="none" cap="none" strike="noStrike">
                <a:solidFill>
                  <a:srgbClr val="333333"/>
                </a:solidFill>
                <a:latin typeface="Lato"/>
                <a:ea typeface="Lato"/>
                <a:cs typeface="Lato"/>
                <a:sym typeface="Lato"/>
              </a:rPr>
              <a:t>Seamless/no-code Hadoop executio</a:t>
            </a:r>
            <a:r>
              <a:rPr lang="en">
                <a:solidFill>
                  <a:srgbClr val="333333"/>
                </a:solidFill>
                <a:latin typeface="Lato"/>
                <a:ea typeface="Lato"/>
                <a:cs typeface="Lato"/>
                <a:sym typeface="Lato"/>
              </a:rPr>
              <a:t>ns</a:t>
            </a:r>
            <a:endParaRPr b="0" i="0" sz="1400" u="none" cap="none" strike="noStrike">
              <a:solidFill>
                <a:srgbClr val="333333"/>
              </a:solidFill>
              <a:latin typeface="Lato"/>
              <a:ea typeface="Lato"/>
              <a:cs typeface="Lato"/>
              <a:sym typeface="Lato"/>
            </a:endParaRPr>
          </a:p>
          <a:p>
            <a:pPr indent="-234950" lvl="0" marL="342900" marR="0" rtl="0" algn="l">
              <a:lnSpc>
                <a:spcPct val="115000"/>
              </a:lnSpc>
              <a:spcBef>
                <a:spcPts val="0"/>
              </a:spcBef>
              <a:spcAft>
                <a:spcPts val="0"/>
              </a:spcAft>
              <a:buClr>
                <a:srgbClr val="333333"/>
              </a:buClr>
              <a:buSzPts val="1100"/>
              <a:buFont typeface="Lato"/>
              <a:buChar char="●"/>
            </a:pPr>
            <a:r>
              <a:rPr lang="en">
                <a:solidFill>
                  <a:srgbClr val="333333"/>
                </a:solidFill>
                <a:latin typeface="Lato"/>
                <a:ea typeface="Lato"/>
                <a:cs typeface="Lato"/>
                <a:sym typeface="Lato"/>
              </a:rPr>
              <a:t>Supports all RDBs, LUW flavors + erwin, Splunk, KNIME</a:t>
            </a:r>
            <a:endParaRPr>
              <a:solidFill>
                <a:srgbClr val="333333"/>
              </a:solidFill>
              <a:latin typeface="Lato"/>
              <a:ea typeface="Lato"/>
              <a:cs typeface="Lato"/>
              <a:sym typeface="Lato"/>
            </a:endParaRPr>
          </a:p>
          <a:p>
            <a:pPr indent="0" lvl="0" marL="457200" marR="0" rtl="0" algn="l">
              <a:lnSpc>
                <a:spcPct val="115000"/>
              </a:lnSpc>
              <a:spcBef>
                <a:spcPts val="0"/>
              </a:spcBef>
              <a:spcAft>
                <a:spcPts val="0"/>
              </a:spcAft>
              <a:buNone/>
            </a:pPr>
            <a:r>
              <a:t/>
            </a:r>
            <a:endParaRPr>
              <a:solidFill>
                <a:srgbClr val="333333"/>
              </a:solidFill>
              <a:latin typeface="Lato"/>
              <a:ea typeface="Lato"/>
              <a:cs typeface="Lato"/>
              <a:sym typeface="Lato"/>
            </a:endParaRPr>
          </a:p>
        </p:txBody>
      </p:sp>
      <p:sp>
        <p:nvSpPr>
          <p:cNvPr id="1344" name="Google Shape;1344;p130"/>
          <p:cNvSpPr txBox="1"/>
          <p:nvPr/>
        </p:nvSpPr>
        <p:spPr>
          <a:xfrm>
            <a:off x="2352294" y="390994"/>
            <a:ext cx="4682100" cy="5466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More on IRI and Voracity</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9" name="Shape 1349"/>
        <p:cNvGrpSpPr/>
        <p:nvPr/>
      </p:nvGrpSpPr>
      <p:grpSpPr>
        <a:xfrm>
          <a:off x="0" y="0"/>
          <a:ext cx="0" cy="0"/>
          <a:chOff x="0" y="0"/>
          <a:chExt cx="0" cy="0"/>
        </a:xfrm>
      </p:grpSpPr>
      <p:pic>
        <p:nvPicPr>
          <p:cNvPr id="1350" name="Google Shape;1350;p131"/>
          <p:cNvPicPr preferRelativeResize="0"/>
          <p:nvPr/>
        </p:nvPicPr>
        <p:blipFill rotWithShape="1">
          <a:blip r:embed="rId3">
            <a:alphaModFix/>
          </a:blip>
          <a:srcRect b="0" l="0" r="0" t="0"/>
          <a:stretch/>
        </p:blipFill>
        <p:spPr>
          <a:xfrm>
            <a:off x="1359038" y="1239188"/>
            <a:ext cx="1273237" cy="1273237"/>
          </a:xfrm>
          <a:prstGeom prst="rect">
            <a:avLst/>
          </a:prstGeom>
          <a:noFill/>
          <a:ln>
            <a:noFill/>
          </a:ln>
        </p:spPr>
      </p:pic>
      <p:pic>
        <p:nvPicPr>
          <p:cNvPr id="1351" name="Google Shape;1351;p131"/>
          <p:cNvPicPr preferRelativeResize="0"/>
          <p:nvPr/>
        </p:nvPicPr>
        <p:blipFill rotWithShape="1">
          <a:blip r:embed="rId4">
            <a:alphaModFix/>
          </a:blip>
          <a:srcRect b="15197" l="0" r="0" t="15812"/>
          <a:stretch/>
        </p:blipFill>
        <p:spPr>
          <a:xfrm>
            <a:off x="3952894" y="1375547"/>
            <a:ext cx="1359263" cy="937744"/>
          </a:xfrm>
          <a:prstGeom prst="rect">
            <a:avLst/>
          </a:prstGeom>
          <a:noFill/>
          <a:ln>
            <a:noFill/>
          </a:ln>
        </p:spPr>
      </p:pic>
      <p:pic>
        <p:nvPicPr>
          <p:cNvPr id="1352" name="Google Shape;1352;p131"/>
          <p:cNvPicPr preferRelativeResize="0"/>
          <p:nvPr/>
        </p:nvPicPr>
        <p:blipFill rotWithShape="1">
          <a:blip r:embed="rId5">
            <a:alphaModFix/>
          </a:blip>
          <a:srcRect b="0" l="0" r="0" t="0"/>
          <a:stretch/>
        </p:blipFill>
        <p:spPr>
          <a:xfrm>
            <a:off x="6424331" y="1207800"/>
            <a:ext cx="1273237" cy="1273237"/>
          </a:xfrm>
          <a:prstGeom prst="rect">
            <a:avLst/>
          </a:prstGeom>
          <a:noFill/>
          <a:ln>
            <a:noFill/>
          </a:ln>
        </p:spPr>
      </p:pic>
      <p:pic>
        <p:nvPicPr>
          <p:cNvPr id="1353" name="Google Shape;1353;p131"/>
          <p:cNvPicPr preferRelativeResize="0"/>
          <p:nvPr/>
        </p:nvPicPr>
        <p:blipFill rotWithShape="1">
          <a:blip r:embed="rId6">
            <a:alphaModFix/>
          </a:blip>
          <a:srcRect b="0" l="0" r="0" t="0"/>
          <a:stretch/>
        </p:blipFill>
        <p:spPr>
          <a:xfrm>
            <a:off x="6381319" y="3004050"/>
            <a:ext cx="1359263" cy="1359263"/>
          </a:xfrm>
          <a:prstGeom prst="rect">
            <a:avLst/>
          </a:prstGeom>
          <a:noFill/>
          <a:ln>
            <a:noFill/>
          </a:ln>
        </p:spPr>
      </p:pic>
      <p:pic>
        <p:nvPicPr>
          <p:cNvPr id="1354" name="Google Shape;1354;p131"/>
          <p:cNvPicPr preferRelativeResize="0"/>
          <p:nvPr/>
        </p:nvPicPr>
        <p:blipFill rotWithShape="1">
          <a:blip r:embed="rId7">
            <a:alphaModFix/>
          </a:blip>
          <a:srcRect b="0" l="0" r="0" t="0"/>
          <a:stretch/>
        </p:blipFill>
        <p:spPr>
          <a:xfrm>
            <a:off x="3952885" y="3004050"/>
            <a:ext cx="1359263" cy="1359263"/>
          </a:xfrm>
          <a:prstGeom prst="rect">
            <a:avLst/>
          </a:prstGeom>
          <a:noFill/>
          <a:ln>
            <a:noFill/>
          </a:ln>
        </p:spPr>
      </p:pic>
      <p:sp>
        <p:nvSpPr>
          <p:cNvPr id="1355" name="Google Shape;1355;p131"/>
          <p:cNvSpPr txBox="1"/>
          <p:nvPr/>
        </p:nvSpPr>
        <p:spPr>
          <a:xfrm>
            <a:off x="1151681" y="2499356"/>
            <a:ext cx="1859400"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Fast Unload &amp; Load</a:t>
            </a:r>
            <a:endParaRPr b="1" i="1" sz="1400" u="none" cap="none" strike="noStrike">
              <a:solidFill>
                <a:schemeClr val="dk1"/>
              </a:solidFill>
              <a:latin typeface="Arial"/>
              <a:ea typeface="Arial"/>
              <a:cs typeface="Arial"/>
              <a:sym typeface="Arial"/>
            </a:endParaRPr>
          </a:p>
        </p:txBody>
      </p:sp>
      <p:sp>
        <p:nvSpPr>
          <p:cNvPr id="1356" name="Google Shape;1356;p131"/>
          <p:cNvSpPr txBox="1"/>
          <p:nvPr/>
        </p:nvSpPr>
        <p:spPr>
          <a:xfrm>
            <a:off x="5785031" y="4250025"/>
            <a:ext cx="2408625"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Transform (ETL) &amp; Cleanse,</a:t>
            </a:r>
            <a:br>
              <a:rPr b="1" i="1" lang="en" sz="1400" u="none" cap="none" strike="noStrike">
                <a:solidFill>
                  <a:schemeClr val="dk1"/>
                </a:solidFill>
                <a:latin typeface="Arial"/>
                <a:ea typeface="Arial"/>
                <a:cs typeface="Arial"/>
                <a:sym typeface="Arial"/>
              </a:rPr>
            </a:br>
            <a:r>
              <a:rPr b="1" i="1" lang="en" sz="1400" u="none" cap="none" strike="noStrike">
                <a:solidFill>
                  <a:schemeClr val="dk1"/>
                </a:solidFill>
                <a:latin typeface="Arial"/>
                <a:ea typeface="Arial"/>
                <a:cs typeface="Arial"/>
                <a:sym typeface="Arial"/>
              </a:rPr>
              <a:t>Wrangle &amp; Report</a:t>
            </a:r>
            <a:endParaRPr b="1" i="1" sz="1400" u="none" cap="none" strike="noStrike">
              <a:solidFill>
                <a:schemeClr val="dk1"/>
              </a:solidFill>
              <a:latin typeface="Arial"/>
              <a:ea typeface="Arial"/>
              <a:cs typeface="Arial"/>
              <a:sym typeface="Arial"/>
            </a:endParaRPr>
          </a:p>
        </p:txBody>
      </p:sp>
      <p:sp>
        <p:nvSpPr>
          <p:cNvPr id="1357" name="Google Shape;1357;p131"/>
          <p:cNvSpPr txBox="1"/>
          <p:nvPr/>
        </p:nvSpPr>
        <p:spPr>
          <a:xfrm>
            <a:off x="3576394" y="4363313"/>
            <a:ext cx="1902600"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Synthesize &amp; Subset</a:t>
            </a:r>
            <a:endParaRPr b="1" i="1" sz="1400" u="none" cap="none" strike="noStrike">
              <a:solidFill>
                <a:schemeClr val="dk1"/>
              </a:solidFill>
              <a:latin typeface="Arial"/>
              <a:ea typeface="Arial"/>
              <a:cs typeface="Arial"/>
              <a:sym typeface="Arial"/>
            </a:endParaRPr>
          </a:p>
        </p:txBody>
      </p:sp>
      <p:sp>
        <p:nvSpPr>
          <p:cNvPr id="1358" name="Google Shape;1358;p131"/>
          <p:cNvSpPr txBox="1"/>
          <p:nvPr/>
        </p:nvSpPr>
        <p:spPr>
          <a:xfrm>
            <a:off x="6134944" y="2527388"/>
            <a:ext cx="1805175"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Migrate &amp; Replicate</a:t>
            </a:r>
            <a:endParaRPr b="1" i="1" sz="1400" u="none" cap="none" strike="noStrike">
              <a:solidFill>
                <a:schemeClr val="dk1"/>
              </a:solidFill>
              <a:latin typeface="Arial"/>
              <a:ea typeface="Arial"/>
              <a:cs typeface="Arial"/>
              <a:sym typeface="Arial"/>
            </a:endParaRPr>
          </a:p>
        </p:txBody>
      </p:sp>
      <p:sp>
        <p:nvSpPr>
          <p:cNvPr id="1359" name="Google Shape;1359;p131"/>
          <p:cNvSpPr txBox="1"/>
          <p:nvPr/>
        </p:nvSpPr>
        <p:spPr>
          <a:xfrm>
            <a:off x="3681225" y="2527388"/>
            <a:ext cx="1902600"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Fast Query &amp; Reorg</a:t>
            </a:r>
            <a:endParaRPr b="1" i="1" sz="1400" u="none" cap="none" strike="noStrike">
              <a:solidFill>
                <a:schemeClr val="dk1"/>
              </a:solidFill>
              <a:latin typeface="Arial"/>
              <a:ea typeface="Arial"/>
              <a:cs typeface="Arial"/>
              <a:sym typeface="Arial"/>
            </a:endParaRPr>
          </a:p>
        </p:txBody>
      </p:sp>
      <p:sp>
        <p:nvSpPr>
          <p:cNvPr id="1360" name="Google Shape;1360;p131"/>
          <p:cNvSpPr txBox="1"/>
          <p:nvPr/>
        </p:nvSpPr>
        <p:spPr>
          <a:xfrm>
            <a:off x="1151681" y="4392300"/>
            <a:ext cx="1687950" cy="32535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chemeClr val="dk1"/>
                </a:solidFill>
                <a:latin typeface="Arial"/>
                <a:ea typeface="Arial"/>
                <a:cs typeface="Arial"/>
                <a:sym typeface="Arial"/>
              </a:rPr>
              <a:t>PII Search &amp;  Mask</a:t>
            </a:r>
            <a:endParaRPr b="1" i="1" sz="1400" u="none" cap="none" strike="noStrike">
              <a:solidFill>
                <a:schemeClr val="dk1"/>
              </a:solidFill>
              <a:latin typeface="Arial"/>
              <a:ea typeface="Arial"/>
              <a:cs typeface="Arial"/>
              <a:sym typeface="Arial"/>
            </a:endParaRPr>
          </a:p>
        </p:txBody>
      </p:sp>
      <p:cxnSp>
        <p:nvCxnSpPr>
          <p:cNvPr id="1361" name="Google Shape;1361;p131"/>
          <p:cNvCxnSpPr/>
          <p:nvPr/>
        </p:nvCxnSpPr>
        <p:spPr>
          <a:xfrm rot="10800000">
            <a:off x="1797824" y="1503891"/>
            <a:ext cx="8325" cy="743850"/>
          </a:xfrm>
          <a:prstGeom prst="straightConnector1">
            <a:avLst/>
          </a:prstGeom>
          <a:noFill/>
          <a:ln cap="flat" cmpd="sng" w="76200">
            <a:solidFill>
              <a:srgbClr val="274E13"/>
            </a:solidFill>
            <a:prstDash val="solid"/>
            <a:round/>
            <a:headEnd len="sm" w="sm" type="none"/>
            <a:tailEnd len="med" w="med" type="triangle"/>
          </a:ln>
        </p:spPr>
      </p:cxnSp>
      <p:cxnSp>
        <p:nvCxnSpPr>
          <p:cNvPr id="1362" name="Google Shape;1362;p131"/>
          <p:cNvCxnSpPr/>
          <p:nvPr/>
        </p:nvCxnSpPr>
        <p:spPr>
          <a:xfrm flipH="1">
            <a:off x="2185160" y="1503881"/>
            <a:ext cx="8325" cy="743850"/>
          </a:xfrm>
          <a:prstGeom prst="straightConnector1">
            <a:avLst/>
          </a:prstGeom>
          <a:noFill/>
          <a:ln cap="flat" cmpd="sng" w="76200">
            <a:solidFill>
              <a:srgbClr val="274E13"/>
            </a:solidFill>
            <a:prstDash val="solid"/>
            <a:round/>
            <a:headEnd len="sm" w="sm" type="none"/>
            <a:tailEnd len="med" w="med" type="triangle"/>
          </a:ln>
        </p:spPr>
      </p:cxnSp>
      <p:sp>
        <p:nvSpPr>
          <p:cNvPr id="1363" name="Google Shape;1363;p131"/>
          <p:cNvSpPr txBox="1"/>
          <p:nvPr/>
        </p:nvSpPr>
        <p:spPr>
          <a:xfrm>
            <a:off x="4173057" y="3004050"/>
            <a:ext cx="923625" cy="248175"/>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TEST DATA</a:t>
            </a:r>
            <a:endParaRPr b="1" i="0" sz="1100" u="none" cap="none" strike="noStrike">
              <a:solidFill>
                <a:schemeClr val="lt1"/>
              </a:solidFill>
              <a:latin typeface="Arial"/>
              <a:ea typeface="Arial"/>
              <a:cs typeface="Arial"/>
              <a:sym typeface="Arial"/>
            </a:endParaRPr>
          </a:p>
        </p:txBody>
      </p:sp>
      <p:pic>
        <p:nvPicPr>
          <p:cNvPr id="1364" name="Google Shape;1364;p131"/>
          <p:cNvPicPr preferRelativeResize="0"/>
          <p:nvPr/>
        </p:nvPicPr>
        <p:blipFill rotWithShape="1">
          <a:blip r:embed="rId8">
            <a:alphaModFix/>
          </a:blip>
          <a:srcRect b="0" l="0" r="0" t="0"/>
          <a:stretch/>
        </p:blipFill>
        <p:spPr>
          <a:xfrm>
            <a:off x="1151681" y="2903775"/>
            <a:ext cx="1623883" cy="1623883"/>
          </a:xfrm>
          <a:prstGeom prst="rect">
            <a:avLst/>
          </a:prstGeom>
          <a:noFill/>
          <a:ln>
            <a:noFill/>
          </a:ln>
        </p:spPr>
      </p:pic>
      <p:sp>
        <p:nvSpPr>
          <p:cNvPr id="1365" name="Google Shape;1365;p131"/>
          <p:cNvSpPr txBox="1"/>
          <p:nvPr/>
        </p:nvSpPr>
        <p:spPr>
          <a:xfrm>
            <a:off x="1450819" y="3180235"/>
            <a:ext cx="1089675" cy="248175"/>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00"/>
                </a:solidFill>
                <a:latin typeface="Arial"/>
                <a:ea typeface="Arial"/>
                <a:cs typeface="Arial"/>
                <a:sym typeface="Arial"/>
              </a:rPr>
              <a:t>GDPR, CCPA</a:t>
            </a:r>
            <a:endParaRPr b="1" i="0" sz="1100" u="none" cap="none" strike="noStrike">
              <a:solidFill>
                <a:srgbClr val="FFFF00"/>
              </a:solidFill>
              <a:latin typeface="Arial"/>
              <a:ea typeface="Arial"/>
              <a:cs typeface="Arial"/>
              <a:sym typeface="Arial"/>
            </a:endParaRPr>
          </a:p>
        </p:txBody>
      </p:sp>
      <p:sp>
        <p:nvSpPr>
          <p:cNvPr id="1366" name="Google Shape;1366;p131"/>
          <p:cNvSpPr txBox="1"/>
          <p:nvPr/>
        </p:nvSpPr>
        <p:spPr>
          <a:xfrm>
            <a:off x="1450819" y="3428419"/>
            <a:ext cx="1089675" cy="248175"/>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HIPAA, FERPA</a:t>
            </a:r>
            <a:endParaRPr b="1" i="0" sz="1100" u="none" cap="none" strike="noStrike">
              <a:solidFill>
                <a:srgbClr val="FFFFFF"/>
              </a:solidFill>
              <a:latin typeface="Arial"/>
              <a:ea typeface="Arial"/>
              <a:cs typeface="Arial"/>
              <a:sym typeface="Arial"/>
            </a:endParaRPr>
          </a:p>
        </p:txBody>
      </p:sp>
      <p:sp>
        <p:nvSpPr>
          <p:cNvPr id="1367" name="Google Shape;1367;p131"/>
          <p:cNvSpPr txBox="1"/>
          <p:nvPr/>
        </p:nvSpPr>
        <p:spPr>
          <a:xfrm>
            <a:off x="1503131" y="3828991"/>
            <a:ext cx="984900" cy="2481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00FF"/>
                </a:solidFill>
                <a:latin typeface="Arial"/>
                <a:ea typeface="Arial"/>
                <a:cs typeface="Arial"/>
                <a:sym typeface="Arial"/>
              </a:rPr>
              <a:t>PCI DSS</a:t>
            </a:r>
            <a:endParaRPr b="1" i="0" sz="1100" u="none" cap="none" strike="noStrike">
              <a:solidFill>
                <a:srgbClr val="FF00FF"/>
              </a:solidFill>
              <a:latin typeface="Arial"/>
              <a:ea typeface="Arial"/>
              <a:cs typeface="Arial"/>
              <a:sym typeface="Arial"/>
            </a:endParaRPr>
          </a:p>
        </p:txBody>
      </p:sp>
      <p:sp>
        <p:nvSpPr>
          <p:cNvPr id="1368" name="Google Shape;1368;p131"/>
          <p:cNvSpPr txBox="1"/>
          <p:nvPr/>
        </p:nvSpPr>
        <p:spPr>
          <a:xfrm>
            <a:off x="1495200" y="188050"/>
            <a:ext cx="6153600" cy="743700"/>
          </a:xfrm>
          <a:prstGeom prst="rect">
            <a:avLst/>
          </a:prstGeom>
          <a:noFill/>
          <a:ln>
            <a:noFill/>
          </a:ln>
        </p:spPr>
        <p:txBody>
          <a:bodyPr anchorCtr="0" anchor="t" bIns="68575" lIns="68575" spcFirstLastPara="1" rIns="68575" wrap="square" tIns="68575">
            <a:noAutofit/>
          </a:bodyPr>
          <a:lstStyle/>
          <a:p>
            <a:pPr indent="0" lvl="0" marL="0" marR="0" rtl="0" algn="ctr">
              <a:lnSpc>
                <a:spcPct val="111111"/>
              </a:lnSpc>
              <a:spcBef>
                <a:spcPts val="0"/>
              </a:spcBef>
              <a:spcAft>
                <a:spcPts val="1700"/>
              </a:spcAft>
              <a:buClr>
                <a:srgbClr val="000000"/>
              </a:buClr>
              <a:buSzPts val="1400"/>
              <a:buFont typeface="Arial"/>
              <a:buNone/>
            </a:pPr>
            <a:r>
              <a:rPr b="0" i="0" lang="en" sz="1400" u="none" cap="none" strike="noStrike">
                <a:solidFill>
                  <a:srgbClr val="434343"/>
                </a:solidFill>
                <a:latin typeface="Arial"/>
                <a:ea typeface="Arial"/>
                <a:cs typeface="Arial"/>
                <a:sym typeface="Arial"/>
              </a:rPr>
              <a:t>Fit-for-purpose IRI </a:t>
            </a:r>
            <a:r>
              <a:rPr b="0" i="0" lang="en" sz="1400" u="sng" cap="none" strike="noStrike">
                <a:solidFill>
                  <a:schemeClr val="hlink"/>
                </a:solidFill>
                <a:latin typeface="Arial"/>
                <a:ea typeface="Arial"/>
                <a:cs typeface="Arial"/>
                <a:sym typeface="Arial"/>
                <a:hlinkClick r:id="rId9"/>
              </a:rPr>
              <a:t>software</a:t>
            </a:r>
            <a:r>
              <a:rPr b="0" i="0" lang="en" sz="1400" u="none" cap="none" strike="noStrike">
                <a:solidFill>
                  <a:srgbClr val="434343"/>
                </a:solidFill>
                <a:latin typeface="Arial"/>
                <a:ea typeface="Arial"/>
                <a:cs typeface="Arial"/>
                <a:sym typeface="Arial"/>
              </a:rPr>
              <a:t> products -- or their wizards in Voracity, backed by IRI </a:t>
            </a:r>
            <a:r>
              <a:rPr b="0" i="0" lang="en" sz="1400" u="sng" cap="none" strike="noStrike">
                <a:solidFill>
                  <a:schemeClr val="hlink"/>
                </a:solidFill>
                <a:latin typeface="Arial"/>
                <a:ea typeface="Arial"/>
                <a:cs typeface="Arial"/>
                <a:sym typeface="Arial"/>
                <a:hlinkClick r:id="rId10"/>
              </a:rPr>
              <a:t>services</a:t>
            </a:r>
            <a:r>
              <a:rPr b="0" i="0" lang="en" sz="1400" u="none" cap="none" strike="noStrike">
                <a:solidFill>
                  <a:srgbClr val="434343"/>
                </a:solidFill>
                <a:latin typeface="Arial"/>
                <a:ea typeface="Arial"/>
                <a:cs typeface="Arial"/>
                <a:sym typeface="Arial"/>
              </a:rPr>
              <a:t> -- propel, protect, and prototype Oracle </a:t>
            </a:r>
            <a:r>
              <a:rPr b="1" i="0" lang="en" sz="1400" u="none" cap="none" strike="noStrike">
                <a:solidFill>
                  <a:srgbClr val="434343"/>
                </a:solidFill>
                <a:latin typeface="Arial"/>
                <a:ea typeface="Arial"/>
                <a:cs typeface="Arial"/>
                <a:sym typeface="Arial"/>
              </a:rPr>
              <a:t>DB, ODI &amp; DV</a:t>
            </a:r>
            <a:r>
              <a:rPr b="0" i="0" lang="en" sz="1400" u="none" cap="none" strike="noStrike">
                <a:solidFill>
                  <a:srgbClr val="434343"/>
                </a:solidFill>
                <a:latin typeface="Arial"/>
                <a:ea typeface="Arial"/>
                <a:cs typeface="Arial"/>
                <a:sym typeface="Arial"/>
              </a:rPr>
              <a:t> </a:t>
            </a:r>
            <a:r>
              <a:rPr b="0" i="0" lang="en" sz="1400" u="sng" cap="none" strike="noStrike">
                <a:solidFill>
                  <a:schemeClr val="hlink"/>
                </a:solidFill>
                <a:latin typeface="Arial"/>
                <a:ea typeface="Arial"/>
                <a:cs typeface="Arial"/>
                <a:sym typeface="Arial"/>
                <a:hlinkClick r:id="rId11"/>
              </a:rPr>
              <a:t>ops</a:t>
            </a:r>
            <a:r>
              <a:rPr b="0" i="0" lang="en" sz="1400" u="none" cap="none" strike="noStrike">
                <a:solidFill>
                  <a:srgbClr val="0000FF"/>
                </a:solidFill>
                <a:latin typeface="Arial"/>
                <a:ea typeface="Arial"/>
                <a:cs typeface="Arial"/>
                <a:sym typeface="Arial"/>
              </a:rPr>
              <a:t>.</a:t>
            </a:r>
            <a:r>
              <a:rPr b="0" i="0" lang="en" sz="1400" u="none" cap="none" strike="noStrike">
                <a:solidFill>
                  <a:srgbClr val="434343"/>
                </a:solidFill>
                <a:latin typeface="Arial"/>
                <a:ea typeface="Arial"/>
                <a:cs typeface="Arial"/>
                <a:sym typeface="Arial"/>
              </a:rPr>
              <a:t> These will be available as ad hoc or bundled </a:t>
            </a:r>
            <a:r>
              <a:rPr i="1" lang="en">
                <a:solidFill>
                  <a:srgbClr val="434343"/>
                </a:solidFill>
              </a:rPr>
              <a:t>P</a:t>
            </a:r>
            <a:r>
              <a:rPr b="0" i="1" lang="en" sz="1400" u="none" cap="none" strike="noStrike">
                <a:solidFill>
                  <a:srgbClr val="434343"/>
                </a:solidFill>
                <a:latin typeface="Arial"/>
                <a:ea typeface="Arial"/>
                <a:cs typeface="Arial"/>
                <a:sym typeface="Arial"/>
              </a:rPr>
              <a:t>aaS </a:t>
            </a:r>
            <a:r>
              <a:rPr b="0" i="0" lang="en" sz="1400" u="none" cap="none" strike="noStrike">
                <a:solidFill>
                  <a:srgbClr val="434343"/>
                </a:solidFill>
                <a:latin typeface="Arial"/>
                <a:ea typeface="Arial"/>
                <a:cs typeface="Arial"/>
                <a:sym typeface="Arial"/>
              </a:rPr>
              <a:t>options in OCI </a:t>
            </a:r>
            <a:r>
              <a:rPr lang="en">
                <a:solidFill>
                  <a:srgbClr val="434343"/>
                </a:solidFill>
              </a:rPr>
              <a:t>in 2020.</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2" name="Shape 1372"/>
        <p:cNvGrpSpPr/>
        <p:nvPr/>
      </p:nvGrpSpPr>
      <p:grpSpPr>
        <a:xfrm>
          <a:off x="0" y="0"/>
          <a:ext cx="0" cy="0"/>
          <a:chOff x="0" y="0"/>
          <a:chExt cx="0" cy="0"/>
        </a:xfrm>
      </p:grpSpPr>
      <p:pic>
        <p:nvPicPr>
          <p:cNvPr id="1373" name="Google Shape;1373;p132"/>
          <p:cNvPicPr preferRelativeResize="0"/>
          <p:nvPr/>
        </p:nvPicPr>
        <p:blipFill rotWithShape="1">
          <a:blip r:embed="rId3">
            <a:alphaModFix/>
          </a:blip>
          <a:srcRect b="3109" l="0" r="0" t="1797"/>
          <a:stretch/>
        </p:blipFill>
        <p:spPr>
          <a:xfrm>
            <a:off x="760050" y="186800"/>
            <a:ext cx="7802925" cy="4956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pic>
        <p:nvPicPr>
          <p:cNvPr id="1378" name="Google Shape;1378;p133"/>
          <p:cNvPicPr preferRelativeResize="0"/>
          <p:nvPr/>
        </p:nvPicPr>
        <p:blipFill rotWithShape="1">
          <a:blip r:embed="rId3">
            <a:alphaModFix/>
          </a:blip>
          <a:srcRect b="2942" l="0" r="0" t="2707"/>
          <a:stretch/>
        </p:blipFill>
        <p:spPr>
          <a:xfrm>
            <a:off x="716675" y="205475"/>
            <a:ext cx="7841076" cy="4938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2" name="Shape 1012"/>
        <p:cNvGrpSpPr/>
        <p:nvPr/>
      </p:nvGrpSpPr>
      <p:grpSpPr>
        <a:xfrm>
          <a:off x="0" y="0"/>
          <a:ext cx="0" cy="0"/>
          <a:chOff x="0" y="0"/>
          <a:chExt cx="0" cy="0"/>
        </a:xfrm>
      </p:grpSpPr>
      <p:sp>
        <p:nvSpPr>
          <p:cNvPr id="1013" name="Google Shape;1013;p116"/>
          <p:cNvSpPr txBox="1"/>
          <p:nvPr/>
        </p:nvSpPr>
        <p:spPr>
          <a:xfrm>
            <a:off x="1029188" y="733875"/>
            <a:ext cx="2272950" cy="4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333333"/>
                </a:solidFill>
                <a:latin typeface="Lato"/>
                <a:ea typeface="Lato"/>
                <a:cs typeface="Lato"/>
                <a:sym typeface="Lato"/>
              </a:rPr>
              <a:t>Selected Customers</a:t>
            </a:r>
            <a:endParaRPr b="1" i="0" sz="1800" u="none" cap="none" strike="noStrike">
              <a:solidFill>
                <a:srgbClr val="333333"/>
              </a:solidFill>
              <a:latin typeface="Lato"/>
              <a:ea typeface="Lato"/>
              <a:cs typeface="Lato"/>
              <a:sym typeface="Lato"/>
            </a:endParaRPr>
          </a:p>
        </p:txBody>
      </p:sp>
      <p:cxnSp>
        <p:nvCxnSpPr>
          <p:cNvPr id="1014" name="Google Shape;1014;p116"/>
          <p:cNvCxnSpPr/>
          <p:nvPr/>
        </p:nvCxnSpPr>
        <p:spPr>
          <a:xfrm flipH="1">
            <a:off x="4499459" y="1318869"/>
            <a:ext cx="8100" cy="3422700"/>
          </a:xfrm>
          <a:prstGeom prst="straightConnector1">
            <a:avLst/>
          </a:prstGeom>
          <a:noFill/>
          <a:ln cap="flat" cmpd="sng" w="9525">
            <a:solidFill>
              <a:srgbClr val="666666"/>
            </a:solidFill>
            <a:prstDash val="solid"/>
            <a:round/>
            <a:headEnd len="sm" w="sm" type="none"/>
            <a:tailEnd len="sm" w="sm" type="none"/>
          </a:ln>
        </p:spPr>
      </p:cxnSp>
      <p:sp>
        <p:nvSpPr>
          <p:cNvPr id="1015" name="Google Shape;1015;p116"/>
          <p:cNvSpPr txBox="1"/>
          <p:nvPr/>
        </p:nvSpPr>
        <p:spPr>
          <a:xfrm>
            <a:off x="5636531" y="733875"/>
            <a:ext cx="2797875" cy="47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333333"/>
                </a:solidFill>
                <a:latin typeface="Lato"/>
                <a:ea typeface="Lato"/>
                <a:cs typeface="Lato"/>
                <a:sym typeface="Lato"/>
              </a:rPr>
              <a:t>About IRI, </a:t>
            </a:r>
            <a:br>
              <a:rPr b="1" i="0" lang="en" sz="1800" u="none" cap="none" strike="noStrike">
                <a:solidFill>
                  <a:srgbClr val="333333"/>
                </a:solidFill>
                <a:latin typeface="Lato"/>
                <a:ea typeface="Lato"/>
                <a:cs typeface="Lato"/>
                <a:sym typeface="Lato"/>
              </a:rPr>
            </a:br>
            <a:r>
              <a:rPr b="1" i="0" lang="en" sz="1800" u="none" cap="none" strike="noStrike">
                <a:solidFill>
                  <a:srgbClr val="333333"/>
                </a:solidFill>
                <a:latin typeface="Lato"/>
                <a:ea typeface="Lato"/>
                <a:cs typeface="Lato"/>
                <a:sym typeface="Lato"/>
              </a:rPr>
              <a:t>The CoSort Company</a:t>
            </a:r>
            <a:endParaRPr b="1" i="0" sz="1800" u="none" cap="none" strike="noStrike">
              <a:solidFill>
                <a:srgbClr val="33333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333333"/>
              </a:solidFill>
              <a:latin typeface="Lato"/>
              <a:ea typeface="Lato"/>
              <a:cs typeface="Lato"/>
              <a:sym typeface="Lato"/>
            </a:endParaRPr>
          </a:p>
        </p:txBody>
      </p:sp>
      <p:sp>
        <p:nvSpPr>
          <p:cNvPr id="1016" name="Google Shape;1016;p116"/>
          <p:cNvSpPr txBox="1"/>
          <p:nvPr/>
        </p:nvSpPr>
        <p:spPr>
          <a:xfrm>
            <a:off x="4823975" y="1605713"/>
            <a:ext cx="4240500" cy="47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434343"/>
                </a:solidFill>
                <a:latin typeface="Lato"/>
                <a:ea typeface="Lato"/>
                <a:cs typeface="Lato"/>
                <a:sym typeface="Lato"/>
              </a:rPr>
              <a:t>Melbourne, FL data management ISV specializing in fast, big data manipulation &amp; security, w/wo Hadoop.</a:t>
            </a:r>
            <a:endParaRPr b="0" i="0" sz="1400" u="none" cap="none" strike="noStrike">
              <a:solidFill>
                <a:srgbClr val="333333"/>
              </a:solidFill>
              <a:latin typeface="Lato"/>
              <a:ea typeface="Lato"/>
              <a:cs typeface="Lato"/>
              <a:sym typeface="Lato"/>
            </a:endParaRPr>
          </a:p>
        </p:txBody>
      </p:sp>
      <p:cxnSp>
        <p:nvCxnSpPr>
          <p:cNvPr id="1017" name="Google Shape;1017;p116"/>
          <p:cNvCxnSpPr/>
          <p:nvPr/>
        </p:nvCxnSpPr>
        <p:spPr>
          <a:xfrm>
            <a:off x="4911550" y="2243688"/>
            <a:ext cx="977400" cy="0"/>
          </a:xfrm>
          <a:prstGeom prst="straightConnector1">
            <a:avLst/>
          </a:prstGeom>
          <a:noFill/>
          <a:ln cap="flat" cmpd="sng" w="9525">
            <a:solidFill>
              <a:srgbClr val="999999"/>
            </a:solidFill>
            <a:prstDash val="solid"/>
            <a:round/>
            <a:headEnd len="sm" w="sm" type="none"/>
            <a:tailEnd len="sm" w="sm" type="none"/>
          </a:ln>
        </p:spPr>
      </p:cxnSp>
      <p:sp>
        <p:nvSpPr>
          <p:cNvPr id="1018" name="Google Shape;1018;p116"/>
          <p:cNvSpPr txBox="1"/>
          <p:nvPr/>
        </p:nvSpPr>
        <p:spPr>
          <a:xfrm>
            <a:off x="4823976" y="2319425"/>
            <a:ext cx="4240500" cy="35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434343"/>
                </a:solidFill>
                <a:latin typeface="Lato"/>
                <a:ea typeface="Lato"/>
                <a:cs typeface="Lato"/>
                <a:sym typeface="Lato"/>
              </a:rPr>
              <a:t>Silver level Oracle Partner. Global users &amp; channels.</a:t>
            </a:r>
            <a:endParaRPr b="0" i="0" sz="1400" u="none" cap="none" strike="noStrike">
              <a:solidFill>
                <a:srgbClr val="333333"/>
              </a:solidFill>
              <a:latin typeface="Lato"/>
              <a:ea typeface="Lato"/>
              <a:cs typeface="Lato"/>
              <a:sym typeface="Lato"/>
            </a:endParaRPr>
          </a:p>
        </p:txBody>
      </p:sp>
      <p:cxnSp>
        <p:nvCxnSpPr>
          <p:cNvPr id="1019" name="Google Shape;1019;p116"/>
          <p:cNvCxnSpPr/>
          <p:nvPr/>
        </p:nvCxnSpPr>
        <p:spPr>
          <a:xfrm flipH="1" rot="10800000">
            <a:off x="4911550" y="2777919"/>
            <a:ext cx="2273100" cy="14100"/>
          </a:xfrm>
          <a:prstGeom prst="straightConnector1">
            <a:avLst/>
          </a:prstGeom>
          <a:noFill/>
          <a:ln cap="flat" cmpd="sng" w="9525">
            <a:solidFill>
              <a:srgbClr val="999999"/>
            </a:solidFill>
            <a:prstDash val="solid"/>
            <a:round/>
            <a:headEnd len="sm" w="sm" type="none"/>
            <a:tailEnd len="sm" w="sm" type="none"/>
          </a:ln>
        </p:spPr>
      </p:cxnSp>
      <p:cxnSp>
        <p:nvCxnSpPr>
          <p:cNvPr id="1020" name="Google Shape;1020;p116"/>
          <p:cNvCxnSpPr/>
          <p:nvPr/>
        </p:nvCxnSpPr>
        <p:spPr>
          <a:xfrm flipH="1" rot="10800000">
            <a:off x="4867725" y="3730294"/>
            <a:ext cx="3932100" cy="3600"/>
          </a:xfrm>
          <a:prstGeom prst="straightConnector1">
            <a:avLst/>
          </a:prstGeom>
          <a:noFill/>
          <a:ln cap="flat" cmpd="sng" w="9525">
            <a:solidFill>
              <a:srgbClr val="999999"/>
            </a:solidFill>
            <a:prstDash val="solid"/>
            <a:round/>
            <a:headEnd len="sm" w="sm" type="none"/>
            <a:tailEnd len="sm" w="sm" type="none"/>
          </a:ln>
        </p:spPr>
      </p:cxnSp>
      <p:pic>
        <p:nvPicPr>
          <p:cNvPr id="1021" name="Google Shape;1021;p116"/>
          <p:cNvPicPr preferRelativeResize="0"/>
          <p:nvPr/>
        </p:nvPicPr>
        <p:blipFill rotWithShape="1">
          <a:blip r:embed="rId3">
            <a:alphaModFix/>
          </a:blip>
          <a:srcRect b="0" l="0" r="54300" t="0"/>
          <a:stretch/>
        </p:blipFill>
        <p:spPr>
          <a:xfrm>
            <a:off x="3885025" y="166075"/>
            <a:ext cx="1356951" cy="815525"/>
          </a:xfrm>
          <a:prstGeom prst="rect">
            <a:avLst/>
          </a:prstGeom>
          <a:noFill/>
          <a:ln>
            <a:noFill/>
          </a:ln>
        </p:spPr>
      </p:pic>
      <p:sp>
        <p:nvSpPr>
          <p:cNvPr id="1022" name="Google Shape;1022;p116"/>
          <p:cNvSpPr txBox="1"/>
          <p:nvPr/>
        </p:nvSpPr>
        <p:spPr>
          <a:xfrm>
            <a:off x="4823975" y="2915513"/>
            <a:ext cx="4240500" cy="57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u="none" cap="none" strike="noStrike">
                <a:solidFill>
                  <a:srgbClr val="434343"/>
                </a:solidFill>
                <a:latin typeface="Lato"/>
                <a:ea typeface="Lato"/>
                <a:cs typeface="Lato"/>
                <a:sym typeface="Lato"/>
              </a:rPr>
              <a:t>Renown since 1978 for JCL sort </a:t>
            </a:r>
            <a:r>
              <a:rPr lang="en">
                <a:solidFill>
                  <a:srgbClr val="434343"/>
                </a:solidFill>
                <a:latin typeface="Lato"/>
                <a:ea typeface="Lato"/>
                <a:cs typeface="Lato"/>
                <a:sym typeface="Lato"/>
              </a:rPr>
              <a:t>&amp; </a:t>
            </a:r>
            <a:r>
              <a:rPr b="0" i="0" lang="en" u="none" cap="none" strike="noStrike">
                <a:solidFill>
                  <a:srgbClr val="434343"/>
                </a:solidFill>
                <a:latin typeface="Lato"/>
                <a:ea typeface="Lato"/>
                <a:cs typeface="Lato"/>
                <a:sym typeface="Lato"/>
              </a:rPr>
              <a:t>data </a:t>
            </a:r>
            <a:r>
              <a:rPr b="1" i="0" lang="en" u="none" cap="none" strike="noStrike">
                <a:solidFill>
                  <a:srgbClr val="434343"/>
                </a:solidFill>
                <a:latin typeface="Lato"/>
                <a:ea typeface="Lato"/>
                <a:cs typeface="Lato"/>
                <a:sym typeface="Lato"/>
              </a:rPr>
              <a:t>migration</a:t>
            </a:r>
            <a:r>
              <a:rPr b="1" lang="en">
                <a:solidFill>
                  <a:srgbClr val="434343"/>
                </a:solidFill>
                <a:latin typeface="Lato"/>
                <a:ea typeface="Lato"/>
                <a:cs typeface="Lato"/>
                <a:sym typeface="Lato"/>
              </a:rPr>
              <a:t>, </a:t>
            </a:r>
            <a:r>
              <a:rPr b="0" i="0" lang="en" u="none" cap="none" strike="noStrike">
                <a:solidFill>
                  <a:srgbClr val="434343"/>
                </a:solidFill>
                <a:latin typeface="Lato"/>
                <a:ea typeface="Lato"/>
                <a:cs typeface="Lato"/>
                <a:sym typeface="Lato"/>
              </a:rPr>
              <a:t>DB/DW/BI</a:t>
            </a:r>
            <a:r>
              <a:rPr b="1" i="0" lang="en" u="none" cap="none" strike="noStrike">
                <a:solidFill>
                  <a:srgbClr val="434343"/>
                </a:solidFill>
                <a:latin typeface="Lato"/>
                <a:ea typeface="Lato"/>
                <a:cs typeface="Lato"/>
                <a:sym typeface="Lato"/>
              </a:rPr>
              <a:t>  acceleration</a:t>
            </a:r>
            <a:r>
              <a:rPr lang="en">
                <a:solidFill>
                  <a:srgbClr val="434343"/>
                </a:solidFill>
                <a:latin typeface="Lato"/>
                <a:ea typeface="Lato"/>
                <a:cs typeface="Lato"/>
                <a:sym typeface="Lato"/>
              </a:rPr>
              <a:t>, </a:t>
            </a:r>
            <a:r>
              <a:rPr b="0" i="0" lang="en" u="none" cap="none" strike="noStrike">
                <a:solidFill>
                  <a:srgbClr val="434343"/>
                </a:solidFill>
                <a:latin typeface="Lato"/>
                <a:ea typeface="Lato"/>
                <a:cs typeface="Lato"/>
                <a:sym typeface="Lato"/>
              </a:rPr>
              <a:t>PII </a:t>
            </a:r>
            <a:r>
              <a:rPr b="1" i="0" lang="en" u="none" cap="none" strike="noStrike">
                <a:solidFill>
                  <a:srgbClr val="434343"/>
                </a:solidFill>
                <a:latin typeface="Lato"/>
                <a:ea typeface="Lato"/>
                <a:cs typeface="Lato"/>
                <a:sym typeface="Lato"/>
              </a:rPr>
              <a:t>masking</a:t>
            </a:r>
            <a:r>
              <a:rPr b="0" i="0" lang="en" u="none" cap="none" strike="noStrike">
                <a:solidFill>
                  <a:srgbClr val="434343"/>
                </a:solidFill>
                <a:latin typeface="Lato"/>
                <a:ea typeface="Lato"/>
                <a:cs typeface="Lato"/>
                <a:sym typeface="Lato"/>
              </a:rPr>
              <a:t> &amp; test data.</a:t>
            </a:r>
            <a:endParaRPr b="0" i="0" u="none" cap="none" strike="noStrike">
              <a:solidFill>
                <a:srgbClr val="333333"/>
              </a:solidFill>
              <a:latin typeface="Lato"/>
              <a:ea typeface="Lato"/>
              <a:cs typeface="Lato"/>
              <a:sym typeface="Lato"/>
            </a:endParaRPr>
          </a:p>
        </p:txBody>
      </p:sp>
      <p:pic>
        <p:nvPicPr>
          <p:cNvPr id="1023" name="Google Shape;1023;p116"/>
          <p:cNvPicPr preferRelativeResize="0"/>
          <p:nvPr/>
        </p:nvPicPr>
        <p:blipFill rotWithShape="1">
          <a:blip r:embed="rId4">
            <a:alphaModFix/>
          </a:blip>
          <a:srcRect b="0" l="0" r="0" t="0"/>
          <a:stretch/>
        </p:blipFill>
        <p:spPr>
          <a:xfrm>
            <a:off x="5316605" y="3876600"/>
            <a:ext cx="3034333" cy="760600"/>
          </a:xfrm>
          <a:prstGeom prst="rect">
            <a:avLst/>
          </a:prstGeom>
          <a:noFill/>
          <a:ln>
            <a:noFill/>
          </a:ln>
        </p:spPr>
      </p:pic>
      <p:pic>
        <p:nvPicPr>
          <p:cNvPr descr="rbs-logo.png" id="1024" name="Google Shape;1024;p116"/>
          <p:cNvPicPr preferRelativeResize="0"/>
          <p:nvPr/>
        </p:nvPicPr>
        <p:blipFill rotWithShape="1">
          <a:blip r:embed="rId5">
            <a:alphaModFix/>
          </a:blip>
          <a:srcRect b="0" l="0" r="0" t="0"/>
          <a:stretch/>
        </p:blipFill>
        <p:spPr>
          <a:xfrm>
            <a:off x="1851987" y="1394053"/>
            <a:ext cx="945354" cy="304548"/>
          </a:xfrm>
          <a:prstGeom prst="rect">
            <a:avLst/>
          </a:prstGeom>
          <a:noFill/>
          <a:ln>
            <a:noFill/>
          </a:ln>
        </p:spPr>
      </p:pic>
      <p:pic>
        <p:nvPicPr>
          <p:cNvPr id="1025" name="Google Shape;1025;p116"/>
          <p:cNvPicPr preferRelativeResize="0"/>
          <p:nvPr/>
        </p:nvPicPr>
        <p:blipFill rotWithShape="1">
          <a:blip r:embed="rId6">
            <a:alphaModFix/>
          </a:blip>
          <a:srcRect b="0" l="0" r="0" t="0"/>
          <a:stretch/>
        </p:blipFill>
        <p:spPr>
          <a:xfrm>
            <a:off x="161907" y="1833276"/>
            <a:ext cx="1150520" cy="237956"/>
          </a:xfrm>
          <a:prstGeom prst="rect">
            <a:avLst/>
          </a:prstGeom>
          <a:noFill/>
          <a:ln>
            <a:noFill/>
          </a:ln>
        </p:spPr>
      </p:pic>
      <p:pic>
        <p:nvPicPr>
          <p:cNvPr id="1026" name="Google Shape;1026;p116"/>
          <p:cNvPicPr preferRelativeResize="0"/>
          <p:nvPr/>
        </p:nvPicPr>
        <p:blipFill rotWithShape="1">
          <a:blip r:embed="rId7">
            <a:alphaModFix/>
          </a:blip>
          <a:srcRect b="0" l="0" r="0" t="0"/>
          <a:stretch/>
        </p:blipFill>
        <p:spPr>
          <a:xfrm>
            <a:off x="1530563" y="3316310"/>
            <a:ext cx="870732" cy="495922"/>
          </a:xfrm>
          <a:prstGeom prst="rect">
            <a:avLst/>
          </a:prstGeom>
          <a:noFill/>
          <a:ln>
            <a:noFill/>
          </a:ln>
        </p:spPr>
      </p:pic>
      <p:pic>
        <p:nvPicPr>
          <p:cNvPr id="1027" name="Google Shape;1027;p116"/>
          <p:cNvPicPr preferRelativeResize="0"/>
          <p:nvPr/>
        </p:nvPicPr>
        <p:blipFill rotWithShape="1">
          <a:blip r:embed="rId8">
            <a:alphaModFix/>
          </a:blip>
          <a:srcRect b="0" l="0" r="0" t="0"/>
          <a:stretch/>
        </p:blipFill>
        <p:spPr>
          <a:xfrm>
            <a:off x="1501945" y="1849727"/>
            <a:ext cx="1522698" cy="237951"/>
          </a:xfrm>
          <a:prstGeom prst="rect">
            <a:avLst/>
          </a:prstGeom>
          <a:noFill/>
          <a:ln>
            <a:noFill/>
          </a:ln>
        </p:spPr>
      </p:pic>
      <p:pic>
        <p:nvPicPr>
          <p:cNvPr id="1028" name="Google Shape;1028;p116"/>
          <p:cNvPicPr preferRelativeResize="0"/>
          <p:nvPr/>
        </p:nvPicPr>
        <p:blipFill rotWithShape="1">
          <a:blip r:embed="rId9">
            <a:alphaModFix/>
          </a:blip>
          <a:srcRect b="0" l="0" r="0" t="0"/>
          <a:stretch/>
        </p:blipFill>
        <p:spPr>
          <a:xfrm>
            <a:off x="106273" y="2223840"/>
            <a:ext cx="1099084" cy="290321"/>
          </a:xfrm>
          <a:prstGeom prst="rect">
            <a:avLst/>
          </a:prstGeom>
          <a:noFill/>
          <a:ln>
            <a:noFill/>
          </a:ln>
        </p:spPr>
      </p:pic>
      <p:pic>
        <p:nvPicPr>
          <p:cNvPr id="1029" name="Google Shape;1029;p116"/>
          <p:cNvPicPr preferRelativeResize="0"/>
          <p:nvPr/>
        </p:nvPicPr>
        <p:blipFill rotWithShape="1">
          <a:blip r:embed="rId10">
            <a:alphaModFix/>
          </a:blip>
          <a:srcRect b="0" l="0" r="0" t="0"/>
          <a:stretch/>
        </p:blipFill>
        <p:spPr>
          <a:xfrm>
            <a:off x="943265" y="2699118"/>
            <a:ext cx="1051875" cy="377048"/>
          </a:xfrm>
          <a:prstGeom prst="rect">
            <a:avLst/>
          </a:prstGeom>
          <a:noFill/>
          <a:ln>
            <a:noFill/>
          </a:ln>
        </p:spPr>
      </p:pic>
      <p:pic>
        <p:nvPicPr>
          <p:cNvPr id="1030" name="Google Shape;1030;p116"/>
          <p:cNvPicPr preferRelativeResize="0"/>
          <p:nvPr/>
        </p:nvPicPr>
        <p:blipFill rotWithShape="1">
          <a:blip r:embed="rId11">
            <a:alphaModFix/>
          </a:blip>
          <a:srcRect b="0" l="0" r="0" t="0"/>
          <a:stretch/>
        </p:blipFill>
        <p:spPr>
          <a:xfrm>
            <a:off x="2453775" y="3959341"/>
            <a:ext cx="1051890" cy="353618"/>
          </a:xfrm>
          <a:prstGeom prst="rect">
            <a:avLst/>
          </a:prstGeom>
          <a:noFill/>
          <a:ln>
            <a:noFill/>
          </a:ln>
        </p:spPr>
      </p:pic>
      <p:pic>
        <p:nvPicPr>
          <p:cNvPr id="1031" name="Google Shape;1031;p116"/>
          <p:cNvPicPr preferRelativeResize="0"/>
          <p:nvPr/>
        </p:nvPicPr>
        <p:blipFill rotWithShape="1">
          <a:blip r:embed="rId12">
            <a:alphaModFix/>
          </a:blip>
          <a:srcRect b="0" l="0" r="0" t="0"/>
          <a:stretch/>
        </p:blipFill>
        <p:spPr>
          <a:xfrm>
            <a:off x="3653314" y="3876593"/>
            <a:ext cx="770092" cy="460057"/>
          </a:xfrm>
          <a:prstGeom prst="rect">
            <a:avLst/>
          </a:prstGeom>
          <a:noFill/>
          <a:ln>
            <a:noFill/>
          </a:ln>
        </p:spPr>
      </p:pic>
      <p:pic>
        <p:nvPicPr>
          <p:cNvPr id="1032" name="Google Shape;1032;p116"/>
          <p:cNvPicPr preferRelativeResize="0"/>
          <p:nvPr/>
        </p:nvPicPr>
        <p:blipFill rotWithShape="1">
          <a:blip r:embed="rId13">
            <a:alphaModFix/>
          </a:blip>
          <a:srcRect b="0" l="15443" r="16584" t="0"/>
          <a:stretch/>
        </p:blipFill>
        <p:spPr>
          <a:xfrm>
            <a:off x="2316272" y="3344963"/>
            <a:ext cx="523480" cy="438601"/>
          </a:xfrm>
          <a:prstGeom prst="rect">
            <a:avLst/>
          </a:prstGeom>
          <a:noFill/>
          <a:ln>
            <a:noFill/>
          </a:ln>
        </p:spPr>
      </p:pic>
      <p:pic>
        <p:nvPicPr>
          <p:cNvPr id="1033" name="Google Shape;1033;p116"/>
          <p:cNvPicPr preferRelativeResize="0"/>
          <p:nvPr/>
        </p:nvPicPr>
        <p:blipFill rotWithShape="1">
          <a:blip r:embed="rId14">
            <a:alphaModFix/>
          </a:blip>
          <a:srcRect b="0" l="0" r="0" t="0"/>
          <a:stretch/>
        </p:blipFill>
        <p:spPr>
          <a:xfrm>
            <a:off x="1453321" y="2279938"/>
            <a:ext cx="770092" cy="274813"/>
          </a:xfrm>
          <a:prstGeom prst="rect">
            <a:avLst/>
          </a:prstGeom>
          <a:noFill/>
          <a:ln>
            <a:noFill/>
          </a:ln>
        </p:spPr>
      </p:pic>
      <p:pic>
        <p:nvPicPr>
          <p:cNvPr id="1034" name="Google Shape;1034;p116"/>
          <p:cNvPicPr preferRelativeResize="0"/>
          <p:nvPr/>
        </p:nvPicPr>
        <p:blipFill rotWithShape="1">
          <a:blip r:embed="rId15">
            <a:alphaModFix/>
          </a:blip>
          <a:srcRect b="0" l="0" r="0" t="0"/>
          <a:stretch/>
        </p:blipFill>
        <p:spPr>
          <a:xfrm>
            <a:off x="3653297" y="3285890"/>
            <a:ext cx="770101" cy="467161"/>
          </a:xfrm>
          <a:prstGeom prst="rect">
            <a:avLst/>
          </a:prstGeom>
          <a:noFill/>
          <a:ln>
            <a:noFill/>
          </a:ln>
        </p:spPr>
      </p:pic>
      <p:pic>
        <p:nvPicPr>
          <p:cNvPr id="1035" name="Google Shape;1035;p116"/>
          <p:cNvPicPr preferRelativeResize="0"/>
          <p:nvPr/>
        </p:nvPicPr>
        <p:blipFill rotWithShape="1">
          <a:blip r:embed="rId16">
            <a:alphaModFix/>
          </a:blip>
          <a:srcRect b="0" l="0" r="0" t="0"/>
          <a:stretch/>
        </p:blipFill>
        <p:spPr>
          <a:xfrm>
            <a:off x="199840" y="2667430"/>
            <a:ext cx="489793" cy="495940"/>
          </a:xfrm>
          <a:prstGeom prst="rect">
            <a:avLst/>
          </a:prstGeom>
          <a:noFill/>
          <a:ln>
            <a:noFill/>
          </a:ln>
        </p:spPr>
      </p:pic>
      <p:pic>
        <p:nvPicPr>
          <p:cNvPr id="1036" name="Google Shape;1036;p116"/>
          <p:cNvPicPr preferRelativeResize="0"/>
          <p:nvPr/>
        </p:nvPicPr>
        <p:blipFill rotWithShape="1">
          <a:blip r:embed="rId17">
            <a:alphaModFix/>
          </a:blip>
          <a:srcRect b="0" l="0" r="0" t="0"/>
          <a:stretch/>
        </p:blipFill>
        <p:spPr>
          <a:xfrm>
            <a:off x="2162282" y="2773675"/>
            <a:ext cx="435940" cy="409035"/>
          </a:xfrm>
          <a:prstGeom prst="rect">
            <a:avLst/>
          </a:prstGeom>
          <a:noFill/>
          <a:ln>
            <a:noFill/>
          </a:ln>
        </p:spPr>
      </p:pic>
      <p:pic>
        <p:nvPicPr>
          <p:cNvPr id="1037" name="Google Shape;1037;p116"/>
          <p:cNvPicPr preferRelativeResize="0"/>
          <p:nvPr/>
        </p:nvPicPr>
        <p:blipFill rotWithShape="1">
          <a:blip r:embed="rId18">
            <a:alphaModFix/>
          </a:blip>
          <a:srcRect b="0" l="0" r="0" t="0"/>
          <a:stretch/>
        </p:blipFill>
        <p:spPr>
          <a:xfrm>
            <a:off x="3589513" y="4460171"/>
            <a:ext cx="808013" cy="237952"/>
          </a:xfrm>
          <a:prstGeom prst="rect">
            <a:avLst/>
          </a:prstGeom>
          <a:noFill/>
          <a:ln>
            <a:noFill/>
          </a:ln>
        </p:spPr>
      </p:pic>
      <p:pic>
        <p:nvPicPr>
          <p:cNvPr id="1038" name="Google Shape;1038;p116"/>
          <p:cNvPicPr preferRelativeResize="0"/>
          <p:nvPr/>
        </p:nvPicPr>
        <p:blipFill rotWithShape="1">
          <a:blip r:embed="rId19">
            <a:alphaModFix/>
          </a:blip>
          <a:srcRect b="0" l="0" r="0" t="0"/>
          <a:stretch/>
        </p:blipFill>
        <p:spPr>
          <a:xfrm>
            <a:off x="1029189" y="3291692"/>
            <a:ext cx="523481" cy="438615"/>
          </a:xfrm>
          <a:prstGeom prst="rect">
            <a:avLst/>
          </a:prstGeom>
          <a:noFill/>
          <a:ln>
            <a:noFill/>
          </a:ln>
        </p:spPr>
      </p:pic>
      <p:pic>
        <p:nvPicPr>
          <p:cNvPr id="1039" name="Google Shape;1039;p116"/>
          <p:cNvPicPr preferRelativeResize="0"/>
          <p:nvPr/>
        </p:nvPicPr>
        <p:blipFill rotWithShape="1">
          <a:blip r:embed="rId20">
            <a:alphaModFix/>
          </a:blip>
          <a:srcRect b="0" l="0" r="0" t="0"/>
          <a:stretch/>
        </p:blipFill>
        <p:spPr>
          <a:xfrm>
            <a:off x="3024632" y="2287302"/>
            <a:ext cx="870743" cy="420265"/>
          </a:xfrm>
          <a:prstGeom prst="rect">
            <a:avLst/>
          </a:prstGeom>
          <a:noFill/>
          <a:ln>
            <a:noFill/>
          </a:ln>
        </p:spPr>
      </p:pic>
      <p:pic>
        <p:nvPicPr>
          <p:cNvPr id="1040" name="Google Shape;1040;p116"/>
          <p:cNvPicPr preferRelativeResize="0"/>
          <p:nvPr/>
        </p:nvPicPr>
        <p:blipFill rotWithShape="1">
          <a:blip r:embed="rId21">
            <a:alphaModFix/>
          </a:blip>
          <a:srcRect b="0" l="0" r="0" t="0"/>
          <a:stretch/>
        </p:blipFill>
        <p:spPr>
          <a:xfrm>
            <a:off x="2452124" y="4427957"/>
            <a:ext cx="987803" cy="417080"/>
          </a:xfrm>
          <a:prstGeom prst="rect">
            <a:avLst/>
          </a:prstGeom>
          <a:noFill/>
          <a:ln>
            <a:noFill/>
          </a:ln>
        </p:spPr>
      </p:pic>
      <p:pic>
        <p:nvPicPr>
          <p:cNvPr id="1041" name="Google Shape;1041;p116"/>
          <p:cNvPicPr preferRelativeResize="0"/>
          <p:nvPr/>
        </p:nvPicPr>
        <p:blipFill rotWithShape="1">
          <a:blip r:embed="rId22">
            <a:alphaModFix/>
          </a:blip>
          <a:srcRect b="0" l="0" r="0" t="0"/>
          <a:stretch/>
        </p:blipFill>
        <p:spPr>
          <a:xfrm>
            <a:off x="2926783" y="3309830"/>
            <a:ext cx="694687" cy="474097"/>
          </a:xfrm>
          <a:prstGeom prst="rect">
            <a:avLst/>
          </a:prstGeom>
          <a:noFill/>
          <a:ln>
            <a:noFill/>
          </a:ln>
        </p:spPr>
      </p:pic>
      <p:pic>
        <p:nvPicPr>
          <p:cNvPr id="1042" name="Google Shape;1042;p116"/>
          <p:cNvPicPr preferRelativeResize="0"/>
          <p:nvPr/>
        </p:nvPicPr>
        <p:blipFill rotWithShape="1">
          <a:blip r:embed="rId23">
            <a:alphaModFix/>
          </a:blip>
          <a:srcRect b="0" l="0" r="0" t="0"/>
          <a:stretch/>
        </p:blipFill>
        <p:spPr>
          <a:xfrm>
            <a:off x="3154390" y="1867552"/>
            <a:ext cx="1215317" cy="290331"/>
          </a:xfrm>
          <a:prstGeom prst="rect">
            <a:avLst/>
          </a:prstGeom>
          <a:noFill/>
          <a:ln>
            <a:noFill/>
          </a:ln>
        </p:spPr>
      </p:pic>
      <p:pic>
        <p:nvPicPr>
          <p:cNvPr id="1043" name="Google Shape;1043;p116"/>
          <p:cNvPicPr preferRelativeResize="0"/>
          <p:nvPr/>
        </p:nvPicPr>
        <p:blipFill rotWithShape="1">
          <a:blip r:embed="rId24">
            <a:alphaModFix/>
          </a:blip>
          <a:srcRect b="55088" l="0" r="0" t="0"/>
          <a:stretch/>
        </p:blipFill>
        <p:spPr>
          <a:xfrm>
            <a:off x="161908" y="1375963"/>
            <a:ext cx="1522717" cy="302377"/>
          </a:xfrm>
          <a:prstGeom prst="rect">
            <a:avLst/>
          </a:prstGeom>
          <a:noFill/>
          <a:ln>
            <a:noFill/>
          </a:ln>
        </p:spPr>
      </p:pic>
      <p:pic>
        <p:nvPicPr>
          <p:cNvPr id="1044" name="Google Shape;1044;p116"/>
          <p:cNvPicPr preferRelativeResize="0"/>
          <p:nvPr/>
        </p:nvPicPr>
        <p:blipFill rotWithShape="1">
          <a:blip r:embed="rId25">
            <a:alphaModFix/>
          </a:blip>
          <a:srcRect b="26852" l="0" r="0" t="37055"/>
          <a:stretch/>
        </p:blipFill>
        <p:spPr>
          <a:xfrm>
            <a:off x="2972912" y="1350928"/>
            <a:ext cx="1350977" cy="370284"/>
          </a:xfrm>
          <a:prstGeom prst="rect">
            <a:avLst/>
          </a:prstGeom>
          <a:noFill/>
          <a:ln>
            <a:noFill/>
          </a:ln>
        </p:spPr>
      </p:pic>
      <p:pic>
        <p:nvPicPr>
          <p:cNvPr id="1045" name="Google Shape;1045;p116"/>
          <p:cNvPicPr preferRelativeResize="0"/>
          <p:nvPr/>
        </p:nvPicPr>
        <p:blipFill rotWithShape="1">
          <a:blip r:embed="rId26">
            <a:alphaModFix/>
          </a:blip>
          <a:srcRect b="0" l="0" r="0" t="0"/>
          <a:stretch/>
        </p:blipFill>
        <p:spPr>
          <a:xfrm>
            <a:off x="3524394" y="2314732"/>
            <a:ext cx="808002" cy="809879"/>
          </a:xfrm>
          <a:prstGeom prst="rect">
            <a:avLst/>
          </a:prstGeom>
          <a:noFill/>
          <a:ln>
            <a:noFill/>
          </a:ln>
        </p:spPr>
      </p:pic>
      <p:pic>
        <p:nvPicPr>
          <p:cNvPr id="1046" name="Google Shape;1046;p116"/>
          <p:cNvPicPr preferRelativeResize="0"/>
          <p:nvPr/>
        </p:nvPicPr>
        <p:blipFill rotWithShape="1">
          <a:blip r:embed="rId27">
            <a:alphaModFix/>
          </a:blip>
          <a:srcRect b="22732" l="18739" r="18330" t="23890"/>
          <a:stretch/>
        </p:blipFill>
        <p:spPr>
          <a:xfrm>
            <a:off x="2390025" y="2255650"/>
            <a:ext cx="523481" cy="444019"/>
          </a:xfrm>
          <a:prstGeom prst="rect">
            <a:avLst/>
          </a:prstGeom>
          <a:noFill/>
          <a:ln>
            <a:noFill/>
          </a:ln>
        </p:spPr>
      </p:pic>
      <p:pic>
        <p:nvPicPr>
          <p:cNvPr id="1047" name="Google Shape;1047;p116"/>
          <p:cNvPicPr preferRelativeResize="0"/>
          <p:nvPr/>
        </p:nvPicPr>
        <p:blipFill rotWithShape="1">
          <a:blip r:embed="rId28">
            <a:alphaModFix/>
          </a:blip>
          <a:srcRect b="22904" l="29349" r="31590" t="17849"/>
          <a:stretch/>
        </p:blipFill>
        <p:spPr>
          <a:xfrm>
            <a:off x="1944416" y="4390634"/>
            <a:ext cx="339148" cy="377043"/>
          </a:xfrm>
          <a:prstGeom prst="rect">
            <a:avLst/>
          </a:prstGeom>
          <a:noFill/>
          <a:ln>
            <a:noFill/>
          </a:ln>
        </p:spPr>
      </p:pic>
      <p:pic>
        <p:nvPicPr>
          <p:cNvPr descr="Image result for capgemini logo png transparent" id="1048" name="Google Shape;1048;p116"/>
          <p:cNvPicPr preferRelativeResize="0"/>
          <p:nvPr/>
        </p:nvPicPr>
        <p:blipFill rotWithShape="1">
          <a:blip r:embed="rId29">
            <a:alphaModFix/>
          </a:blip>
          <a:srcRect b="30334" l="0" r="0" t="28340"/>
          <a:stretch/>
        </p:blipFill>
        <p:spPr>
          <a:xfrm>
            <a:off x="577688" y="4430171"/>
            <a:ext cx="1215319" cy="281235"/>
          </a:xfrm>
          <a:prstGeom prst="rect">
            <a:avLst/>
          </a:prstGeom>
          <a:noFill/>
          <a:ln>
            <a:noFill/>
          </a:ln>
        </p:spPr>
      </p:pic>
      <p:pic>
        <p:nvPicPr>
          <p:cNvPr descr="Image result for telefonica vivo logo transparent png" id="1049" name="Google Shape;1049;p116"/>
          <p:cNvPicPr preferRelativeResize="0"/>
          <p:nvPr/>
        </p:nvPicPr>
        <p:blipFill rotWithShape="1">
          <a:blip r:embed="rId30">
            <a:alphaModFix/>
          </a:blip>
          <a:srcRect b="0" l="0" r="0" t="0"/>
          <a:stretch/>
        </p:blipFill>
        <p:spPr>
          <a:xfrm>
            <a:off x="161906" y="3967573"/>
            <a:ext cx="987806" cy="353063"/>
          </a:xfrm>
          <a:prstGeom prst="rect">
            <a:avLst/>
          </a:prstGeom>
          <a:noFill/>
          <a:ln>
            <a:noFill/>
          </a:ln>
        </p:spPr>
      </p:pic>
      <p:pic>
        <p:nvPicPr>
          <p:cNvPr descr="Image result for ntt logo transparent" id="1050" name="Google Shape;1050;p116"/>
          <p:cNvPicPr preferRelativeResize="0"/>
          <p:nvPr/>
        </p:nvPicPr>
        <p:blipFill rotWithShape="1">
          <a:blip r:embed="rId31">
            <a:alphaModFix/>
          </a:blip>
          <a:srcRect b="32896" l="22946" r="17359" t="34152"/>
          <a:stretch/>
        </p:blipFill>
        <p:spPr>
          <a:xfrm>
            <a:off x="1343850" y="3945821"/>
            <a:ext cx="987806" cy="396566"/>
          </a:xfrm>
          <a:prstGeom prst="rect">
            <a:avLst/>
          </a:prstGeom>
          <a:noFill/>
          <a:ln>
            <a:noFill/>
          </a:ln>
        </p:spPr>
      </p:pic>
      <p:pic>
        <p:nvPicPr>
          <p:cNvPr descr="Related image" id="1051" name="Google Shape;1051;p116"/>
          <p:cNvPicPr preferRelativeResize="0"/>
          <p:nvPr/>
        </p:nvPicPr>
        <p:blipFill rotWithShape="1">
          <a:blip r:embed="rId32">
            <a:alphaModFix/>
          </a:blip>
          <a:srcRect b="22370" l="9940" r="9041" t="22933"/>
          <a:stretch/>
        </p:blipFill>
        <p:spPr>
          <a:xfrm>
            <a:off x="2755110" y="2829863"/>
            <a:ext cx="602228" cy="304556"/>
          </a:xfrm>
          <a:prstGeom prst="rect">
            <a:avLst/>
          </a:prstGeom>
          <a:noFill/>
          <a:ln>
            <a:noFill/>
          </a:ln>
        </p:spPr>
      </p:pic>
      <p:pic>
        <p:nvPicPr>
          <p:cNvPr descr="Image result for rolex vector logo" id="1052" name="Google Shape;1052;p116"/>
          <p:cNvPicPr preferRelativeResize="0"/>
          <p:nvPr/>
        </p:nvPicPr>
        <p:blipFill rotWithShape="1">
          <a:blip r:embed="rId33">
            <a:alphaModFix/>
          </a:blip>
          <a:srcRect b="17661" l="9326" r="8792" t="9569"/>
          <a:stretch/>
        </p:blipFill>
        <p:spPr>
          <a:xfrm>
            <a:off x="161911" y="3317981"/>
            <a:ext cx="694684" cy="4959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3" name="Shape 1383"/>
        <p:cNvGrpSpPr/>
        <p:nvPr/>
      </p:nvGrpSpPr>
      <p:grpSpPr>
        <a:xfrm>
          <a:off x="0" y="0"/>
          <a:ext cx="0" cy="0"/>
          <a:chOff x="0" y="0"/>
          <a:chExt cx="0" cy="0"/>
        </a:xfrm>
      </p:grpSpPr>
      <p:sp>
        <p:nvSpPr>
          <p:cNvPr id="1384" name="Google Shape;1384;p134"/>
          <p:cNvSpPr/>
          <p:nvPr/>
        </p:nvSpPr>
        <p:spPr>
          <a:xfrm>
            <a:off x="1814332" y="566171"/>
            <a:ext cx="5425633" cy="4366549"/>
          </a:xfrm>
          <a:prstGeom prst="rect">
            <a:avLst/>
          </a:prstGeom>
          <a:noFill/>
          <a:ln cap="flat" cmpd="sng" w="12700">
            <a:solidFill>
              <a:srgbClr val="FFC000"/>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5" name="Google Shape;1385;p134"/>
          <p:cNvSpPr/>
          <p:nvPr/>
        </p:nvSpPr>
        <p:spPr>
          <a:xfrm>
            <a:off x="2110979" y="2314594"/>
            <a:ext cx="2293144" cy="1950244"/>
          </a:xfrm>
          <a:prstGeom prst="rect">
            <a:avLst/>
          </a:prstGeom>
          <a:noFill/>
          <a:ln cap="flat" cmpd="sng" w="12700">
            <a:solidFill>
              <a:srgbClr val="91332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6" name="Google Shape;1386;p134"/>
          <p:cNvSpPr txBox="1"/>
          <p:nvPr/>
        </p:nvSpPr>
        <p:spPr>
          <a:xfrm>
            <a:off x="3963018" y="2314594"/>
            <a:ext cx="564130" cy="27699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AD1</a:t>
            </a:r>
            <a:endParaRPr sz="1100"/>
          </a:p>
        </p:txBody>
      </p:sp>
      <p:sp>
        <p:nvSpPr>
          <p:cNvPr id="1387" name="Google Shape;1387;p134"/>
          <p:cNvSpPr/>
          <p:nvPr/>
        </p:nvSpPr>
        <p:spPr>
          <a:xfrm>
            <a:off x="2271713" y="2453094"/>
            <a:ext cx="4557274" cy="1069778"/>
          </a:xfrm>
          <a:prstGeom prst="rect">
            <a:avLst/>
          </a:prstGeom>
          <a:noFill/>
          <a:ln cap="flat" cmpd="sng" w="12700">
            <a:solidFill>
              <a:srgbClr val="FFC000"/>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8" name="Google Shape;1388;p134"/>
          <p:cNvSpPr txBox="1"/>
          <p:nvPr/>
        </p:nvSpPr>
        <p:spPr>
          <a:xfrm>
            <a:off x="2276130" y="3323273"/>
            <a:ext cx="1381958" cy="20774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Private Regional Subnet </a:t>
            </a:r>
            <a:endParaRPr sz="1100"/>
          </a:p>
        </p:txBody>
      </p:sp>
      <p:grpSp>
        <p:nvGrpSpPr>
          <p:cNvPr id="1389" name="Google Shape;1389;p134"/>
          <p:cNvGrpSpPr/>
          <p:nvPr/>
        </p:nvGrpSpPr>
        <p:grpSpPr>
          <a:xfrm>
            <a:off x="3162716" y="769694"/>
            <a:ext cx="604457" cy="804753"/>
            <a:chOff x="4628809" y="1468849"/>
            <a:chExt cx="805942" cy="1073004"/>
          </a:xfrm>
        </p:grpSpPr>
        <p:grpSp>
          <p:nvGrpSpPr>
            <p:cNvPr id="1390" name="Google Shape;1390;p134"/>
            <p:cNvGrpSpPr/>
            <p:nvPr/>
          </p:nvGrpSpPr>
          <p:grpSpPr>
            <a:xfrm>
              <a:off x="4752276" y="1468849"/>
              <a:ext cx="582945" cy="635162"/>
              <a:chOff x="4752276" y="1758788"/>
              <a:chExt cx="582945" cy="635162"/>
            </a:xfrm>
          </p:grpSpPr>
          <p:sp>
            <p:nvSpPr>
              <p:cNvPr id="1391" name="Google Shape;1391;p134"/>
              <p:cNvSpPr/>
              <p:nvPr/>
            </p:nvSpPr>
            <p:spPr>
              <a:xfrm>
                <a:off x="4752276"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392" name="Google Shape;1392;p134"/>
              <p:cNvGrpSpPr/>
              <p:nvPr/>
            </p:nvGrpSpPr>
            <p:grpSpPr>
              <a:xfrm>
                <a:off x="4832687" y="1844483"/>
                <a:ext cx="426432" cy="464483"/>
                <a:chOff x="6900863" y="2987675"/>
                <a:chExt cx="515937" cy="561975"/>
              </a:xfrm>
            </p:grpSpPr>
            <p:sp>
              <p:nvSpPr>
                <p:cNvPr id="1393" name="Google Shape;1393;p134"/>
                <p:cNvSpPr/>
                <p:nvPr/>
              </p:nvSpPr>
              <p:spPr>
                <a:xfrm>
                  <a:off x="6900863" y="2987675"/>
                  <a:ext cx="515937" cy="561975"/>
                </a:xfrm>
                <a:custGeom>
                  <a:rect b="b" l="l" r="r" t="t"/>
                  <a:pathLst>
                    <a:path extrusionOk="0" h="1563" w="1435">
                      <a:moveTo>
                        <a:pt x="1355" y="0"/>
                      </a:moveTo>
                      <a:lnTo>
                        <a:pt x="84" y="0"/>
                      </a:lnTo>
                      <a:cubicBezTo>
                        <a:pt x="39" y="0"/>
                        <a:pt x="5" y="34"/>
                        <a:pt x="5" y="79"/>
                      </a:cubicBezTo>
                      <a:lnTo>
                        <a:pt x="5" y="763"/>
                      </a:lnTo>
                      <a:lnTo>
                        <a:pt x="236" y="763"/>
                      </a:lnTo>
                      <a:lnTo>
                        <a:pt x="236" y="461"/>
                      </a:lnTo>
                      <a:cubicBezTo>
                        <a:pt x="236" y="396"/>
                        <a:pt x="288" y="343"/>
                        <a:pt x="354" y="343"/>
                      </a:cubicBezTo>
                      <a:lnTo>
                        <a:pt x="608" y="343"/>
                      </a:lnTo>
                      <a:cubicBezTo>
                        <a:pt x="674" y="343"/>
                        <a:pt x="726" y="396"/>
                        <a:pt x="726" y="461"/>
                      </a:cubicBezTo>
                      <a:lnTo>
                        <a:pt x="726" y="724"/>
                      </a:lnTo>
                      <a:lnTo>
                        <a:pt x="1012" y="448"/>
                      </a:lnTo>
                      <a:lnTo>
                        <a:pt x="975" y="409"/>
                      </a:lnTo>
                      <a:lnTo>
                        <a:pt x="1135" y="370"/>
                      </a:lnTo>
                      <a:lnTo>
                        <a:pt x="1090" y="527"/>
                      </a:lnTo>
                      <a:lnTo>
                        <a:pt x="1054" y="488"/>
                      </a:lnTo>
                      <a:lnTo>
                        <a:pt x="771" y="760"/>
                      </a:lnTo>
                      <a:lnTo>
                        <a:pt x="1132" y="760"/>
                      </a:lnTo>
                      <a:lnTo>
                        <a:pt x="1132" y="705"/>
                      </a:lnTo>
                      <a:lnTo>
                        <a:pt x="1274" y="786"/>
                      </a:lnTo>
                      <a:lnTo>
                        <a:pt x="1132" y="868"/>
                      </a:lnTo>
                      <a:lnTo>
                        <a:pt x="1132" y="813"/>
                      </a:lnTo>
                      <a:lnTo>
                        <a:pt x="771" y="813"/>
                      </a:lnTo>
                      <a:lnTo>
                        <a:pt x="1054" y="1085"/>
                      </a:lnTo>
                      <a:lnTo>
                        <a:pt x="1090" y="1046"/>
                      </a:lnTo>
                      <a:lnTo>
                        <a:pt x="1135" y="1203"/>
                      </a:lnTo>
                      <a:lnTo>
                        <a:pt x="975" y="1164"/>
                      </a:lnTo>
                      <a:lnTo>
                        <a:pt x="1012" y="1125"/>
                      </a:lnTo>
                      <a:lnTo>
                        <a:pt x="721" y="855"/>
                      </a:lnTo>
                      <a:lnTo>
                        <a:pt x="721" y="1117"/>
                      </a:lnTo>
                      <a:cubicBezTo>
                        <a:pt x="721" y="1182"/>
                        <a:pt x="668" y="1235"/>
                        <a:pt x="603" y="1235"/>
                      </a:cubicBezTo>
                      <a:lnTo>
                        <a:pt x="348" y="1235"/>
                      </a:lnTo>
                      <a:cubicBezTo>
                        <a:pt x="283" y="1235"/>
                        <a:pt x="231" y="1182"/>
                        <a:pt x="231" y="1117"/>
                      </a:cubicBezTo>
                      <a:lnTo>
                        <a:pt x="231" y="815"/>
                      </a:lnTo>
                      <a:lnTo>
                        <a:pt x="0" y="815"/>
                      </a:lnTo>
                      <a:lnTo>
                        <a:pt x="0" y="1484"/>
                      </a:lnTo>
                      <a:cubicBezTo>
                        <a:pt x="0" y="1528"/>
                        <a:pt x="34" y="1562"/>
                        <a:pt x="78" y="1562"/>
                      </a:cubicBezTo>
                      <a:lnTo>
                        <a:pt x="1350" y="1562"/>
                      </a:lnTo>
                      <a:cubicBezTo>
                        <a:pt x="1394" y="1562"/>
                        <a:pt x="1429" y="1528"/>
                        <a:pt x="1429" y="1484"/>
                      </a:cubicBezTo>
                      <a:lnTo>
                        <a:pt x="1429" y="79"/>
                      </a:lnTo>
                      <a:cubicBezTo>
                        <a:pt x="1434" y="37"/>
                        <a:pt x="1400" y="0"/>
                        <a:pt x="1355" y="0"/>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34"/>
                <p:cNvSpPr/>
                <p:nvPr/>
              </p:nvSpPr>
              <p:spPr>
                <a:xfrm>
                  <a:off x="7004050" y="3132138"/>
                  <a:ext cx="136525" cy="280987"/>
                </a:xfrm>
                <a:custGeom>
                  <a:rect b="b" l="l" r="r" t="t"/>
                  <a:pathLst>
                    <a:path extrusionOk="0" h="782" w="381">
                      <a:moveTo>
                        <a:pt x="0" y="417"/>
                      </a:moveTo>
                      <a:lnTo>
                        <a:pt x="0" y="718"/>
                      </a:lnTo>
                      <a:cubicBezTo>
                        <a:pt x="0" y="752"/>
                        <a:pt x="29" y="781"/>
                        <a:pt x="63" y="781"/>
                      </a:cubicBezTo>
                      <a:lnTo>
                        <a:pt x="317" y="781"/>
                      </a:lnTo>
                      <a:cubicBezTo>
                        <a:pt x="351" y="781"/>
                        <a:pt x="380" y="752"/>
                        <a:pt x="380" y="718"/>
                      </a:cubicBezTo>
                      <a:lnTo>
                        <a:pt x="380" y="63"/>
                      </a:lnTo>
                      <a:cubicBezTo>
                        <a:pt x="380" y="29"/>
                        <a:pt x="351" y="0"/>
                        <a:pt x="317" y="0"/>
                      </a:cubicBezTo>
                      <a:lnTo>
                        <a:pt x="63" y="0"/>
                      </a:lnTo>
                      <a:cubicBezTo>
                        <a:pt x="29" y="0"/>
                        <a:pt x="0" y="29"/>
                        <a:pt x="0" y="63"/>
                      </a:cubicBezTo>
                      <a:lnTo>
                        <a:pt x="0" y="364"/>
                      </a:lnTo>
                      <a:lnTo>
                        <a:pt x="202" y="364"/>
                      </a:lnTo>
                      <a:lnTo>
                        <a:pt x="202" y="309"/>
                      </a:lnTo>
                      <a:lnTo>
                        <a:pt x="344" y="391"/>
                      </a:lnTo>
                      <a:lnTo>
                        <a:pt x="202" y="472"/>
                      </a:lnTo>
                      <a:lnTo>
                        <a:pt x="202" y="417"/>
                      </a:lnTo>
                      <a:lnTo>
                        <a:pt x="0" y="417"/>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95" name="Google Shape;1395;p134"/>
            <p:cNvSpPr/>
            <p:nvPr/>
          </p:nvSpPr>
          <p:spPr>
            <a:xfrm>
              <a:off x="4628809" y="2080188"/>
              <a:ext cx="805942" cy="46166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Load</a:t>
              </a:r>
              <a:br>
                <a:rPr b="1" i="0" lang="en" sz="600" u="none" cap="none" strike="noStrike">
                  <a:solidFill>
                    <a:srgbClr val="4472C4"/>
                  </a:solidFill>
                  <a:latin typeface="Arial"/>
                  <a:ea typeface="Arial"/>
                  <a:cs typeface="Arial"/>
                  <a:sym typeface="Arial"/>
                </a:rPr>
              </a:br>
              <a:r>
                <a:rPr b="1" i="0" lang="en" sz="600" u="none" cap="none" strike="noStrike">
                  <a:solidFill>
                    <a:srgbClr val="4472C4"/>
                  </a:solidFill>
                  <a:latin typeface="Arial"/>
                  <a:ea typeface="Arial"/>
                  <a:cs typeface="Arial"/>
                  <a:sym typeface="Arial"/>
                </a:rPr>
                <a:t>Balancer 100MB</a:t>
              </a:r>
              <a:endParaRPr sz="1100"/>
            </a:p>
          </p:txBody>
        </p:sp>
      </p:grpSp>
      <p:grpSp>
        <p:nvGrpSpPr>
          <p:cNvPr id="1396" name="Google Shape;1396;p134"/>
          <p:cNvGrpSpPr/>
          <p:nvPr/>
        </p:nvGrpSpPr>
        <p:grpSpPr>
          <a:xfrm>
            <a:off x="3053631" y="2585025"/>
            <a:ext cx="604457" cy="702018"/>
            <a:chOff x="1526247" y="1468849"/>
            <a:chExt cx="805942" cy="936024"/>
          </a:xfrm>
        </p:grpSpPr>
        <p:grpSp>
          <p:nvGrpSpPr>
            <p:cNvPr id="1397" name="Google Shape;1397;p134"/>
            <p:cNvGrpSpPr/>
            <p:nvPr/>
          </p:nvGrpSpPr>
          <p:grpSpPr>
            <a:xfrm>
              <a:off x="1646655" y="1468849"/>
              <a:ext cx="582945" cy="635162"/>
              <a:chOff x="1646655" y="1758788"/>
              <a:chExt cx="582945" cy="635162"/>
            </a:xfrm>
          </p:grpSpPr>
          <p:sp>
            <p:nvSpPr>
              <p:cNvPr id="1398" name="Google Shape;1398;p134"/>
              <p:cNvSpPr/>
              <p:nvPr/>
            </p:nvSpPr>
            <p:spPr>
              <a:xfrm>
                <a:off x="1646655"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399" name="Google Shape;1399;p134"/>
              <p:cNvGrpSpPr/>
              <p:nvPr/>
            </p:nvGrpSpPr>
            <p:grpSpPr>
              <a:xfrm>
                <a:off x="1718972" y="1844483"/>
                <a:ext cx="426432" cy="464483"/>
                <a:chOff x="3690938" y="2987675"/>
                <a:chExt cx="515937" cy="561975"/>
              </a:xfrm>
            </p:grpSpPr>
            <p:sp>
              <p:nvSpPr>
                <p:cNvPr id="1400" name="Google Shape;1400;p134"/>
                <p:cNvSpPr/>
                <p:nvPr/>
              </p:nvSpPr>
              <p:spPr>
                <a:xfrm>
                  <a:off x="4062413" y="3379788"/>
                  <a:ext cx="34925" cy="34925"/>
                </a:xfrm>
                <a:custGeom>
                  <a:rect b="b" l="l" r="r" t="t"/>
                  <a:pathLst>
                    <a:path extrusionOk="0" h="95" w="95">
                      <a:moveTo>
                        <a:pt x="47" y="94"/>
                      </a:moveTo>
                      <a:cubicBezTo>
                        <a:pt x="73" y="94"/>
                        <a:pt x="94" y="73"/>
                        <a:pt x="94" y="47"/>
                      </a:cubicBezTo>
                      <a:cubicBezTo>
                        <a:pt x="94" y="21"/>
                        <a:pt x="73" y="0"/>
                        <a:pt x="47" y="0"/>
                      </a:cubicBezTo>
                      <a:cubicBezTo>
                        <a:pt x="21" y="0"/>
                        <a:pt x="0" y="21"/>
                        <a:pt x="0" y="47"/>
                      </a:cubicBezTo>
                      <a:cubicBezTo>
                        <a:pt x="0" y="73"/>
                        <a:pt x="21" y="94"/>
                        <a:pt x="47" y="94"/>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34"/>
                <p:cNvSpPr/>
                <p:nvPr/>
              </p:nvSpPr>
              <p:spPr>
                <a:xfrm>
                  <a:off x="3690938" y="2987675"/>
                  <a:ext cx="515937" cy="561975"/>
                </a:xfrm>
                <a:custGeom>
                  <a:rect b="b" l="l" r="r" t="t"/>
                  <a:pathLst>
                    <a:path extrusionOk="0" h="1563" w="1432">
                      <a:moveTo>
                        <a:pt x="1350" y="0"/>
                      </a:moveTo>
                      <a:lnTo>
                        <a:pt x="78" y="0"/>
                      </a:lnTo>
                      <a:cubicBezTo>
                        <a:pt x="34" y="0"/>
                        <a:pt x="0" y="34"/>
                        <a:pt x="0" y="79"/>
                      </a:cubicBezTo>
                      <a:lnTo>
                        <a:pt x="0" y="1484"/>
                      </a:lnTo>
                      <a:cubicBezTo>
                        <a:pt x="0" y="1528"/>
                        <a:pt x="36" y="1562"/>
                        <a:pt x="78" y="1562"/>
                      </a:cubicBezTo>
                      <a:lnTo>
                        <a:pt x="1350" y="1562"/>
                      </a:lnTo>
                      <a:cubicBezTo>
                        <a:pt x="1394" y="1562"/>
                        <a:pt x="1429" y="1528"/>
                        <a:pt x="1429" y="1484"/>
                      </a:cubicBezTo>
                      <a:lnTo>
                        <a:pt x="1429" y="79"/>
                      </a:lnTo>
                      <a:cubicBezTo>
                        <a:pt x="1431" y="37"/>
                        <a:pt x="1394" y="0"/>
                        <a:pt x="1350" y="0"/>
                      </a:cubicBezTo>
                      <a:close/>
                      <a:moveTo>
                        <a:pt x="569" y="412"/>
                      </a:moveTo>
                      <a:lnTo>
                        <a:pt x="569" y="401"/>
                      </a:lnTo>
                      <a:lnTo>
                        <a:pt x="569" y="317"/>
                      </a:lnTo>
                      <a:cubicBezTo>
                        <a:pt x="569" y="299"/>
                        <a:pt x="584" y="283"/>
                        <a:pt x="603" y="283"/>
                      </a:cubicBezTo>
                      <a:lnTo>
                        <a:pt x="828" y="283"/>
                      </a:lnTo>
                      <a:cubicBezTo>
                        <a:pt x="847" y="283"/>
                        <a:pt x="862" y="299"/>
                        <a:pt x="862" y="317"/>
                      </a:cubicBezTo>
                      <a:lnTo>
                        <a:pt x="862" y="401"/>
                      </a:lnTo>
                      <a:lnTo>
                        <a:pt x="862" y="412"/>
                      </a:lnTo>
                      <a:lnTo>
                        <a:pt x="862" y="545"/>
                      </a:lnTo>
                      <a:cubicBezTo>
                        <a:pt x="862" y="564"/>
                        <a:pt x="847" y="579"/>
                        <a:pt x="828" y="579"/>
                      </a:cubicBezTo>
                      <a:lnTo>
                        <a:pt x="603" y="579"/>
                      </a:lnTo>
                      <a:cubicBezTo>
                        <a:pt x="584" y="579"/>
                        <a:pt x="569" y="564"/>
                        <a:pt x="569" y="545"/>
                      </a:cubicBezTo>
                      <a:lnTo>
                        <a:pt x="569" y="412"/>
                      </a:lnTo>
                      <a:close/>
                      <a:moveTo>
                        <a:pt x="569" y="765"/>
                      </a:moveTo>
                      <a:lnTo>
                        <a:pt x="569" y="755"/>
                      </a:lnTo>
                      <a:lnTo>
                        <a:pt x="569" y="671"/>
                      </a:lnTo>
                      <a:cubicBezTo>
                        <a:pt x="569" y="653"/>
                        <a:pt x="584" y="637"/>
                        <a:pt x="603" y="637"/>
                      </a:cubicBezTo>
                      <a:lnTo>
                        <a:pt x="828" y="637"/>
                      </a:lnTo>
                      <a:cubicBezTo>
                        <a:pt x="847" y="637"/>
                        <a:pt x="862" y="653"/>
                        <a:pt x="862" y="671"/>
                      </a:cubicBezTo>
                      <a:lnTo>
                        <a:pt x="862" y="755"/>
                      </a:lnTo>
                      <a:lnTo>
                        <a:pt x="862" y="765"/>
                      </a:lnTo>
                      <a:lnTo>
                        <a:pt x="862" y="899"/>
                      </a:lnTo>
                      <a:cubicBezTo>
                        <a:pt x="862" y="918"/>
                        <a:pt x="847" y="933"/>
                        <a:pt x="828" y="933"/>
                      </a:cubicBezTo>
                      <a:lnTo>
                        <a:pt x="603" y="933"/>
                      </a:lnTo>
                      <a:cubicBezTo>
                        <a:pt x="584" y="933"/>
                        <a:pt x="569" y="918"/>
                        <a:pt x="569" y="899"/>
                      </a:cubicBezTo>
                      <a:lnTo>
                        <a:pt x="569" y="765"/>
                      </a:lnTo>
                      <a:close/>
                      <a:moveTo>
                        <a:pt x="225" y="412"/>
                      </a:moveTo>
                      <a:lnTo>
                        <a:pt x="225" y="401"/>
                      </a:lnTo>
                      <a:lnTo>
                        <a:pt x="225" y="317"/>
                      </a:lnTo>
                      <a:cubicBezTo>
                        <a:pt x="225" y="299"/>
                        <a:pt x="241" y="283"/>
                        <a:pt x="259" y="283"/>
                      </a:cubicBezTo>
                      <a:lnTo>
                        <a:pt x="485" y="283"/>
                      </a:lnTo>
                      <a:cubicBezTo>
                        <a:pt x="503" y="283"/>
                        <a:pt x="519" y="299"/>
                        <a:pt x="519" y="317"/>
                      </a:cubicBezTo>
                      <a:lnTo>
                        <a:pt x="519" y="401"/>
                      </a:lnTo>
                      <a:lnTo>
                        <a:pt x="519" y="412"/>
                      </a:lnTo>
                      <a:lnTo>
                        <a:pt x="519" y="545"/>
                      </a:lnTo>
                      <a:cubicBezTo>
                        <a:pt x="519" y="564"/>
                        <a:pt x="503" y="579"/>
                        <a:pt x="485" y="579"/>
                      </a:cubicBezTo>
                      <a:lnTo>
                        <a:pt x="259" y="579"/>
                      </a:lnTo>
                      <a:cubicBezTo>
                        <a:pt x="241" y="579"/>
                        <a:pt x="225" y="564"/>
                        <a:pt x="225" y="545"/>
                      </a:cubicBezTo>
                      <a:lnTo>
                        <a:pt x="225" y="412"/>
                      </a:lnTo>
                      <a:close/>
                      <a:moveTo>
                        <a:pt x="225" y="765"/>
                      </a:moveTo>
                      <a:lnTo>
                        <a:pt x="225" y="755"/>
                      </a:lnTo>
                      <a:lnTo>
                        <a:pt x="225" y="671"/>
                      </a:lnTo>
                      <a:cubicBezTo>
                        <a:pt x="225" y="653"/>
                        <a:pt x="241" y="637"/>
                        <a:pt x="259" y="637"/>
                      </a:cubicBezTo>
                      <a:lnTo>
                        <a:pt x="485" y="637"/>
                      </a:lnTo>
                      <a:cubicBezTo>
                        <a:pt x="503" y="637"/>
                        <a:pt x="519" y="653"/>
                        <a:pt x="519" y="671"/>
                      </a:cubicBezTo>
                      <a:lnTo>
                        <a:pt x="519" y="755"/>
                      </a:lnTo>
                      <a:lnTo>
                        <a:pt x="519" y="765"/>
                      </a:lnTo>
                      <a:lnTo>
                        <a:pt x="519" y="899"/>
                      </a:lnTo>
                      <a:cubicBezTo>
                        <a:pt x="519" y="918"/>
                        <a:pt x="503" y="933"/>
                        <a:pt x="485" y="933"/>
                      </a:cubicBezTo>
                      <a:lnTo>
                        <a:pt x="259" y="933"/>
                      </a:lnTo>
                      <a:cubicBezTo>
                        <a:pt x="241" y="933"/>
                        <a:pt x="225" y="918"/>
                        <a:pt x="225" y="899"/>
                      </a:cubicBezTo>
                      <a:lnTo>
                        <a:pt x="225" y="765"/>
                      </a:lnTo>
                      <a:close/>
                      <a:moveTo>
                        <a:pt x="1158" y="1282"/>
                      </a:moveTo>
                      <a:lnTo>
                        <a:pt x="270" y="1282"/>
                      </a:lnTo>
                      <a:cubicBezTo>
                        <a:pt x="246" y="1282"/>
                        <a:pt x="225" y="1261"/>
                        <a:pt x="225" y="1237"/>
                      </a:cubicBezTo>
                      <a:lnTo>
                        <a:pt x="225" y="991"/>
                      </a:lnTo>
                      <a:lnTo>
                        <a:pt x="1203" y="991"/>
                      </a:lnTo>
                      <a:lnTo>
                        <a:pt x="1203" y="1237"/>
                      </a:lnTo>
                      <a:cubicBezTo>
                        <a:pt x="1203" y="1261"/>
                        <a:pt x="1182" y="1282"/>
                        <a:pt x="1158" y="1282"/>
                      </a:cubicBezTo>
                      <a:close/>
                      <a:moveTo>
                        <a:pt x="1203" y="755"/>
                      </a:moveTo>
                      <a:lnTo>
                        <a:pt x="1203" y="765"/>
                      </a:lnTo>
                      <a:lnTo>
                        <a:pt x="1203" y="899"/>
                      </a:lnTo>
                      <a:cubicBezTo>
                        <a:pt x="1203" y="918"/>
                        <a:pt x="1187" y="933"/>
                        <a:pt x="1169" y="933"/>
                      </a:cubicBezTo>
                      <a:lnTo>
                        <a:pt x="944" y="933"/>
                      </a:lnTo>
                      <a:cubicBezTo>
                        <a:pt x="925" y="933"/>
                        <a:pt x="909" y="918"/>
                        <a:pt x="909" y="899"/>
                      </a:cubicBezTo>
                      <a:lnTo>
                        <a:pt x="909" y="765"/>
                      </a:lnTo>
                      <a:lnTo>
                        <a:pt x="909" y="755"/>
                      </a:lnTo>
                      <a:lnTo>
                        <a:pt x="909" y="671"/>
                      </a:lnTo>
                      <a:cubicBezTo>
                        <a:pt x="909" y="653"/>
                        <a:pt x="925" y="637"/>
                        <a:pt x="944" y="637"/>
                      </a:cubicBezTo>
                      <a:lnTo>
                        <a:pt x="1169" y="637"/>
                      </a:lnTo>
                      <a:cubicBezTo>
                        <a:pt x="1187" y="637"/>
                        <a:pt x="1203" y="653"/>
                        <a:pt x="1203" y="671"/>
                      </a:cubicBezTo>
                      <a:lnTo>
                        <a:pt x="1203" y="755"/>
                      </a:lnTo>
                      <a:close/>
                      <a:moveTo>
                        <a:pt x="1203" y="401"/>
                      </a:moveTo>
                      <a:lnTo>
                        <a:pt x="1203" y="412"/>
                      </a:lnTo>
                      <a:lnTo>
                        <a:pt x="1203" y="545"/>
                      </a:lnTo>
                      <a:cubicBezTo>
                        <a:pt x="1203" y="564"/>
                        <a:pt x="1187" y="579"/>
                        <a:pt x="1169" y="579"/>
                      </a:cubicBezTo>
                      <a:lnTo>
                        <a:pt x="944" y="579"/>
                      </a:lnTo>
                      <a:cubicBezTo>
                        <a:pt x="925" y="579"/>
                        <a:pt x="909" y="564"/>
                        <a:pt x="909" y="545"/>
                      </a:cubicBezTo>
                      <a:lnTo>
                        <a:pt x="909" y="412"/>
                      </a:lnTo>
                      <a:lnTo>
                        <a:pt x="909" y="401"/>
                      </a:lnTo>
                      <a:lnTo>
                        <a:pt x="909" y="317"/>
                      </a:lnTo>
                      <a:cubicBezTo>
                        <a:pt x="909" y="299"/>
                        <a:pt x="925" y="283"/>
                        <a:pt x="944" y="283"/>
                      </a:cubicBezTo>
                      <a:lnTo>
                        <a:pt x="1169" y="283"/>
                      </a:lnTo>
                      <a:cubicBezTo>
                        <a:pt x="1187" y="283"/>
                        <a:pt x="1203" y="299"/>
                        <a:pt x="1203" y="317"/>
                      </a:cubicBezTo>
                      <a:lnTo>
                        <a:pt x="1203" y="401"/>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02" name="Google Shape;1402;p134"/>
            <p:cNvSpPr/>
            <p:nvPr/>
          </p:nvSpPr>
          <p:spPr>
            <a:xfrm>
              <a:off x="1526247" y="2066319"/>
              <a:ext cx="805942"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Virtual Machine</a:t>
              </a:r>
              <a:endParaRPr sz="1100"/>
            </a:p>
          </p:txBody>
        </p:sp>
      </p:grpSp>
      <p:grpSp>
        <p:nvGrpSpPr>
          <p:cNvPr id="1403" name="Google Shape;1403;p134"/>
          <p:cNvGrpSpPr/>
          <p:nvPr/>
        </p:nvGrpSpPr>
        <p:grpSpPr>
          <a:xfrm>
            <a:off x="1486455" y="368675"/>
            <a:ext cx="683930" cy="713615"/>
            <a:chOff x="9986753" y="1468849"/>
            <a:chExt cx="911906" cy="951487"/>
          </a:xfrm>
        </p:grpSpPr>
        <p:grpSp>
          <p:nvGrpSpPr>
            <p:cNvPr id="1404" name="Google Shape;1404;p134"/>
            <p:cNvGrpSpPr/>
            <p:nvPr/>
          </p:nvGrpSpPr>
          <p:grpSpPr>
            <a:xfrm>
              <a:off x="10131618" y="1468849"/>
              <a:ext cx="582945" cy="635162"/>
              <a:chOff x="10131618" y="1758788"/>
              <a:chExt cx="582945" cy="635162"/>
            </a:xfrm>
          </p:grpSpPr>
          <p:sp>
            <p:nvSpPr>
              <p:cNvPr id="1405" name="Google Shape;1405;p134"/>
              <p:cNvSpPr/>
              <p:nvPr/>
            </p:nvSpPr>
            <p:spPr>
              <a:xfrm>
                <a:off x="10131618"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06" name="Google Shape;1406;p134"/>
              <p:cNvGrpSpPr/>
              <p:nvPr/>
            </p:nvGrpSpPr>
            <p:grpSpPr>
              <a:xfrm>
                <a:off x="10214652" y="1854090"/>
                <a:ext cx="421184" cy="421184"/>
                <a:chOff x="6894513" y="4081463"/>
                <a:chExt cx="509587" cy="509587"/>
              </a:xfrm>
            </p:grpSpPr>
            <p:sp>
              <p:nvSpPr>
                <p:cNvPr id="1407" name="Google Shape;1407;p134"/>
                <p:cNvSpPr/>
                <p:nvPr/>
              </p:nvSpPr>
              <p:spPr>
                <a:xfrm>
                  <a:off x="7138988" y="4381500"/>
                  <a:ext cx="109537" cy="80963"/>
                </a:xfrm>
                <a:custGeom>
                  <a:rect b="b" l="l" r="r" t="t"/>
                  <a:pathLst>
                    <a:path extrusionOk="0" h="227" w="303">
                      <a:moveTo>
                        <a:pt x="18" y="0"/>
                      </a:moveTo>
                      <a:cubicBezTo>
                        <a:pt x="13" y="11"/>
                        <a:pt x="8" y="19"/>
                        <a:pt x="0" y="27"/>
                      </a:cubicBezTo>
                      <a:lnTo>
                        <a:pt x="76" y="218"/>
                      </a:lnTo>
                      <a:cubicBezTo>
                        <a:pt x="79" y="218"/>
                        <a:pt x="79" y="218"/>
                        <a:pt x="81" y="218"/>
                      </a:cubicBezTo>
                      <a:cubicBezTo>
                        <a:pt x="94" y="218"/>
                        <a:pt x="105" y="221"/>
                        <a:pt x="115" y="226"/>
                      </a:cubicBezTo>
                      <a:lnTo>
                        <a:pt x="302" y="48"/>
                      </a:lnTo>
                      <a:cubicBezTo>
                        <a:pt x="299" y="42"/>
                        <a:pt x="296" y="37"/>
                        <a:pt x="296" y="32"/>
                      </a:cubicBezTo>
                      <a:lnTo>
                        <a:pt x="18" y="0"/>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34"/>
                <p:cNvSpPr/>
                <p:nvPr/>
              </p:nvSpPr>
              <p:spPr>
                <a:xfrm>
                  <a:off x="7053263" y="4381500"/>
                  <a:ext cx="96837" cy="80963"/>
                </a:xfrm>
                <a:custGeom>
                  <a:rect b="b" l="l" r="r" t="t"/>
                  <a:pathLst>
                    <a:path extrusionOk="0" h="227" w="271">
                      <a:moveTo>
                        <a:pt x="194" y="39"/>
                      </a:moveTo>
                      <a:cubicBezTo>
                        <a:pt x="167" y="39"/>
                        <a:pt x="144" y="24"/>
                        <a:pt x="131" y="0"/>
                      </a:cubicBezTo>
                      <a:lnTo>
                        <a:pt x="2" y="21"/>
                      </a:lnTo>
                      <a:cubicBezTo>
                        <a:pt x="2" y="24"/>
                        <a:pt x="0" y="29"/>
                        <a:pt x="0" y="32"/>
                      </a:cubicBezTo>
                      <a:lnTo>
                        <a:pt x="270" y="226"/>
                      </a:lnTo>
                      <a:lnTo>
                        <a:pt x="196" y="39"/>
                      </a:lnTo>
                      <a:lnTo>
                        <a:pt x="194" y="39"/>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34"/>
                <p:cNvSpPr/>
                <p:nvPr/>
              </p:nvSpPr>
              <p:spPr>
                <a:xfrm>
                  <a:off x="7042150" y="4267200"/>
                  <a:ext cx="63500" cy="107950"/>
                </a:xfrm>
                <a:custGeom>
                  <a:rect b="b" l="l" r="r" t="t"/>
                  <a:pathLst>
                    <a:path extrusionOk="0" h="299" w="177">
                      <a:moveTo>
                        <a:pt x="176" y="235"/>
                      </a:moveTo>
                      <a:lnTo>
                        <a:pt x="68" y="0"/>
                      </a:lnTo>
                      <a:lnTo>
                        <a:pt x="66" y="0"/>
                      </a:lnTo>
                      <a:lnTo>
                        <a:pt x="0" y="269"/>
                      </a:lnTo>
                      <a:cubicBezTo>
                        <a:pt x="11" y="277"/>
                        <a:pt x="18" y="285"/>
                        <a:pt x="26" y="298"/>
                      </a:cubicBezTo>
                      <a:lnTo>
                        <a:pt x="155" y="277"/>
                      </a:lnTo>
                      <a:cubicBezTo>
                        <a:pt x="157" y="261"/>
                        <a:pt x="165" y="246"/>
                        <a:pt x="176" y="235"/>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34"/>
                <p:cNvSpPr/>
                <p:nvPr/>
              </p:nvSpPr>
              <p:spPr>
                <a:xfrm>
                  <a:off x="7080250" y="4251325"/>
                  <a:ext cx="144463" cy="96838"/>
                </a:xfrm>
                <a:custGeom>
                  <a:rect b="b" l="l" r="r" t="t"/>
                  <a:pathLst>
                    <a:path extrusionOk="0" h="270" w="402">
                      <a:moveTo>
                        <a:pt x="118" y="261"/>
                      </a:moveTo>
                      <a:cubicBezTo>
                        <a:pt x="128" y="261"/>
                        <a:pt x="141" y="263"/>
                        <a:pt x="149" y="269"/>
                      </a:cubicBezTo>
                      <a:lnTo>
                        <a:pt x="401" y="18"/>
                      </a:lnTo>
                      <a:cubicBezTo>
                        <a:pt x="398" y="15"/>
                        <a:pt x="398" y="10"/>
                        <a:pt x="395" y="8"/>
                      </a:cubicBezTo>
                      <a:lnTo>
                        <a:pt x="18" y="0"/>
                      </a:lnTo>
                      <a:cubicBezTo>
                        <a:pt x="15" y="10"/>
                        <a:pt x="7" y="21"/>
                        <a:pt x="0" y="29"/>
                      </a:cubicBezTo>
                      <a:lnTo>
                        <a:pt x="107" y="263"/>
                      </a:lnTo>
                      <a:cubicBezTo>
                        <a:pt x="112" y="261"/>
                        <a:pt x="115" y="261"/>
                        <a:pt x="118" y="261"/>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34"/>
                <p:cNvSpPr/>
                <p:nvPr/>
              </p:nvSpPr>
              <p:spPr>
                <a:xfrm>
                  <a:off x="7145338" y="4268788"/>
                  <a:ext cx="112712" cy="107950"/>
                </a:xfrm>
                <a:custGeom>
                  <a:rect b="b" l="l" r="r" t="t"/>
                  <a:pathLst>
                    <a:path extrusionOk="0" h="299" w="311">
                      <a:moveTo>
                        <a:pt x="252" y="0"/>
                      </a:moveTo>
                      <a:lnTo>
                        <a:pt x="0" y="251"/>
                      </a:lnTo>
                      <a:cubicBezTo>
                        <a:pt x="3" y="256"/>
                        <a:pt x="6" y="262"/>
                        <a:pt x="6" y="269"/>
                      </a:cubicBezTo>
                      <a:lnTo>
                        <a:pt x="278" y="298"/>
                      </a:lnTo>
                      <a:cubicBezTo>
                        <a:pt x="286" y="283"/>
                        <a:pt x="297" y="272"/>
                        <a:pt x="310" y="264"/>
                      </a:cubicBezTo>
                      <a:lnTo>
                        <a:pt x="270" y="8"/>
                      </a:lnTo>
                      <a:cubicBezTo>
                        <a:pt x="265" y="6"/>
                        <a:pt x="257" y="3"/>
                        <a:pt x="252" y="0"/>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34"/>
                <p:cNvSpPr/>
                <p:nvPr/>
              </p:nvSpPr>
              <p:spPr>
                <a:xfrm>
                  <a:off x="6894513" y="4081463"/>
                  <a:ext cx="509587" cy="509587"/>
                </a:xfrm>
                <a:custGeom>
                  <a:rect b="b" l="l" r="r" t="t"/>
                  <a:pathLst>
                    <a:path extrusionOk="0" h="1415" w="1417">
                      <a:moveTo>
                        <a:pt x="708" y="0"/>
                      </a:moveTo>
                      <a:cubicBezTo>
                        <a:pt x="317" y="0"/>
                        <a:pt x="0" y="317"/>
                        <a:pt x="0" y="707"/>
                      </a:cubicBezTo>
                      <a:cubicBezTo>
                        <a:pt x="0" y="1098"/>
                        <a:pt x="317" y="1414"/>
                        <a:pt x="708" y="1414"/>
                      </a:cubicBezTo>
                      <a:cubicBezTo>
                        <a:pt x="1099" y="1414"/>
                        <a:pt x="1416" y="1097"/>
                        <a:pt x="1416" y="707"/>
                      </a:cubicBezTo>
                      <a:cubicBezTo>
                        <a:pt x="1413" y="314"/>
                        <a:pt x="1099" y="0"/>
                        <a:pt x="708" y="0"/>
                      </a:cubicBezTo>
                      <a:close/>
                      <a:moveTo>
                        <a:pt x="1041" y="919"/>
                      </a:moveTo>
                      <a:cubicBezTo>
                        <a:pt x="1028" y="919"/>
                        <a:pt x="1017" y="916"/>
                        <a:pt x="1007" y="911"/>
                      </a:cubicBezTo>
                      <a:lnTo>
                        <a:pt x="821" y="1089"/>
                      </a:lnTo>
                      <a:cubicBezTo>
                        <a:pt x="826" y="1100"/>
                        <a:pt x="828" y="1110"/>
                        <a:pt x="828" y="1121"/>
                      </a:cubicBezTo>
                      <a:cubicBezTo>
                        <a:pt x="828" y="1160"/>
                        <a:pt x="798" y="1192"/>
                        <a:pt x="758" y="1192"/>
                      </a:cubicBezTo>
                      <a:cubicBezTo>
                        <a:pt x="719" y="1192"/>
                        <a:pt x="687" y="1160"/>
                        <a:pt x="687" y="1121"/>
                      </a:cubicBezTo>
                      <a:cubicBezTo>
                        <a:pt x="687" y="1113"/>
                        <a:pt x="690" y="1108"/>
                        <a:pt x="690" y="1100"/>
                      </a:cubicBezTo>
                      <a:lnTo>
                        <a:pt x="412" y="903"/>
                      </a:lnTo>
                      <a:cubicBezTo>
                        <a:pt x="399" y="911"/>
                        <a:pt x="385" y="916"/>
                        <a:pt x="370" y="916"/>
                      </a:cubicBezTo>
                      <a:cubicBezTo>
                        <a:pt x="330" y="916"/>
                        <a:pt x="299" y="885"/>
                        <a:pt x="299" y="846"/>
                      </a:cubicBezTo>
                      <a:cubicBezTo>
                        <a:pt x="299" y="809"/>
                        <a:pt x="328" y="777"/>
                        <a:pt x="364" y="775"/>
                      </a:cubicBezTo>
                      <a:lnTo>
                        <a:pt x="430" y="506"/>
                      </a:lnTo>
                      <a:cubicBezTo>
                        <a:pt x="409" y="493"/>
                        <a:pt x="396" y="472"/>
                        <a:pt x="396" y="445"/>
                      </a:cubicBezTo>
                      <a:cubicBezTo>
                        <a:pt x="396" y="406"/>
                        <a:pt x="427" y="375"/>
                        <a:pt x="467" y="375"/>
                      </a:cubicBezTo>
                      <a:cubicBezTo>
                        <a:pt x="498" y="375"/>
                        <a:pt x="524" y="396"/>
                        <a:pt x="535" y="424"/>
                      </a:cubicBezTo>
                      <a:lnTo>
                        <a:pt x="912" y="432"/>
                      </a:lnTo>
                      <a:cubicBezTo>
                        <a:pt x="923" y="404"/>
                        <a:pt x="949" y="385"/>
                        <a:pt x="978" y="385"/>
                      </a:cubicBezTo>
                      <a:cubicBezTo>
                        <a:pt x="1017" y="385"/>
                        <a:pt x="1049" y="417"/>
                        <a:pt x="1049" y="456"/>
                      </a:cubicBezTo>
                      <a:cubicBezTo>
                        <a:pt x="1049" y="485"/>
                        <a:pt x="1033" y="508"/>
                        <a:pt x="1009" y="519"/>
                      </a:cubicBezTo>
                      <a:lnTo>
                        <a:pt x="1049" y="775"/>
                      </a:lnTo>
                      <a:cubicBezTo>
                        <a:pt x="1083" y="780"/>
                        <a:pt x="1109" y="809"/>
                        <a:pt x="1109" y="846"/>
                      </a:cubicBezTo>
                      <a:cubicBezTo>
                        <a:pt x="1112" y="885"/>
                        <a:pt x="1080" y="919"/>
                        <a:pt x="1041" y="919"/>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13" name="Google Shape;1413;p134"/>
            <p:cNvSpPr/>
            <p:nvPr/>
          </p:nvSpPr>
          <p:spPr>
            <a:xfrm>
              <a:off x="9986753" y="2081782"/>
              <a:ext cx="911906"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Virtual Cloud</a:t>
              </a:r>
              <a:endParaRPr sz="1100"/>
            </a:p>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Network</a:t>
              </a:r>
              <a:endParaRPr sz="1100"/>
            </a:p>
          </p:txBody>
        </p:sp>
      </p:grpSp>
      <p:grpSp>
        <p:nvGrpSpPr>
          <p:cNvPr id="1414" name="Google Shape;1414;p134"/>
          <p:cNvGrpSpPr/>
          <p:nvPr/>
        </p:nvGrpSpPr>
        <p:grpSpPr>
          <a:xfrm>
            <a:off x="7009031" y="590922"/>
            <a:ext cx="904409" cy="1109948"/>
            <a:chOff x="1526467" y="2625219"/>
            <a:chExt cx="805942" cy="973131"/>
          </a:xfrm>
        </p:grpSpPr>
        <p:grpSp>
          <p:nvGrpSpPr>
            <p:cNvPr id="1415" name="Google Shape;1415;p134"/>
            <p:cNvGrpSpPr/>
            <p:nvPr/>
          </p:nvGrpSpPr>
          <p:grpSpPr>
            <a:xfrm>
              <a:off x="1604613" y="2625219"/>
              <a:ext cx="667030" cy="635162"/>
              <a:chOff x="1604613" y="2882206"/>
              <a:chExt cx="667030" cy="635162"/>
            </a:xfrm>
          </p:grpSpPr>
          <p:sp>
            <p:nvSpPr>
              <p:cNvPr id="1416" name="Google Shape;1416;p134"/>
              <p:cNvSpPr/>
              <p:nvPr/>
            </p:nvSpPr>
            <p:spPr>
              <a:xfrm>
                <a:off x="1604613" y="2882206"/>
                <a:ext cx="667030"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17" name="Google Shape;1417;p134"/>
              <p:cNvGrpSpPr/>
              <p:nvPr/>
            </p:nvGrpSpPr>
            <p:grpSpPr>
              <a:xfrm>
                <a:off x="1656521" y="2969368"/>
                <a:ext cx="566827" cy="444801"/>
                <a:chOff x="4667250" y="5094288"/>
                <a:chExt cx="685800" cy="538162"/>
              </a:xfrm>
            </p:grpSpPr>
            <p:sp>
              <p:nvSpPr>
                <p:cNvPr id="1418" name="Google Shape;1418;p134"/>
                <p:cNvSpPr/>
                <p:nvPr/>
              </p:nvSpPr>
              <p:spPr>
                <a:xfrm>
                  <a:off x="4997450" y="5094288"/>
                  <a:ext cx="355600" cy="201612"/>
                </a:xfrm>
                <a:custGeom>
                  <a:rect b="b" l="l" r="r" t="t"/>
                  <a:pathLst>
                    <a:path extrusionOk="0" h="559" w="988">
                      <a:moveTo>
                        <a:pt x="809" y="199"/>
                      </a:moveTo>
                      <a:cubicBezTo>
                        <a:pt x="803" y="199"/>
                        <a:pt x="798" y="199"/>
                        <a:pt x="793" y="199"/>
                      </a:cubicBezTo>
                      <a:cubicBezTo>
                        <a:pt x="769" y="128"/>
                        <a:pt x="704" y="76"/>
                        <a:pt x="623" y="76"/>
                      </a:cubicBezTo>
                      <a:cubicBezTo>
                        <a:pt x="602" y="76"/>
                        <a:pt x="583" y="78"/>
                        <a:pt x="565" y="86"/>
                      </a:cubicBezTo>
                      <a:cubicBezTo>
                        <a:pt x="528" y="34"/>
                        <a:pt x="468" y="0"/>
                        <a:pt x="400" y="0"/>
                      </a:cubicBezTo>
                      <a:cubicBezTo>
                        <a:pt x="305" y="0"/>
                        <a:pt x="227" y="65"/>
                        <a:pt x="206" y="154"/>
                      </a:cubicBezTo>
                      <a:cubicBezTo>
                        <a:pt x="203" y="154"/>
                        <a:pt x="203" y="154"/>
                        <a:pt x="201" y="154"/>
                      </a:cubicBezTo>
                      <a:cubicBezTo>
                        <a:pt x="90" y="154"/>
                        <a:pt x="0" y="244"/>
                        <a:pt x="0" y="356"/>
                      </a:cubicBezTo>
                      <a:cubicBezTo>
                        <a:pt x="0" y="469"/>
                        <a:pt x="88" y="558"/>
                        <a:pt x="201" y="558"/>
                      </a:cubicBezTo>
                      <a:lnTo>
                        <a:pt x="809" y="558"/>
                      </a:lnTo>
                      <a:cubicBezTo>
                        <a:pt x="906" y="558"/>
                        <a:pt x="987" y="480"/>
                        <a:pt x="987" y="380"/>
                      </a:cubicBezTo>
                      <a:cubicBezTo>
                        <a:pt x="987" y="278"/>
                        <a:pt x="906" y="199"/>
                        <a:pt x="809" y="199"/>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34"/>
                <p:cNvSpPr/>
                <p:nvPr/>
              </p:nvSpPr>
              <p:spPr>
                <a:xfrm>
                  <a:off x="4918075" y="5287963"/>
                  <a:ext cx="127000" cy="112712"/>
                </a:xfrm>
                <a:custGeom>
                  <a:rect b="b" l="l" r="r" t="t"/>
                  <a:pathLst>
                    <a:path extrusionOk="0" h="315" w="354">
                      <a:moveTo>
                        <a:pt x="48" y="314"/>
                      </a:moveTo>
                      <a:lnTo>
                        <a:pt x="0" y="259"/>
                      </a:lnTo>
                      <a:lnTo>
                        <a:pt x="45" y="223"/>
                      </a:lnTo>
                      <a:lnTo>
                        <a:pt x="92" y="278"/>
                      </a:lnTo>
                      <a:lnTo>
                        <a:pt x="48" y="314"/>
                      </a:lnTo>
                      <a:close/>
                      <a:moveTo>
                        <a:pt x="134" y="241"/>
                      </a:moveTo>
                      <a:lnTo>
                        <a:pt x="87" y="186"/>
                      </a:lnTo>
                      <a:lnTo>
                        <a:pt x="132" y="149"/>
                      </a:lnTo>
                      <a:lnTo>
                        <a:pt x="179" y="204"/>
                      </a:lnTo>
                      <a:lnTo>
                        <a:pt x="134" y="241"/>
                      </a:lnTo>
                      <a:close/>
                      <a:moveTo>
                        <a:pt x="223" y="165"/>
                      </a:moveTo>
                      <a:lnTo>
                        <a:pt x="176" y="110"/>
                      </a:lnTo>
                      <a:lnTo>
                        <a:pt x="221" y="73"/>
                      </a:lnTo>
                      <a:lnTo>
                        <a:pt x="267" y="128"/>
                      </a:lnTo>
                      <a:lnTo>
                        <a:pt x="223" y="165"/>
                      </a:lnTo>
                      <a:close/>
                      <a:moveTo>
                        <a:pt x="309" y="92"/>
                      </a:moveTo>
                      <a:lnTo>
                        <a:pt x="262" y="37"/>
                      </a:lnTo>
                      <a:lnTo>
                        <a:pt x="306" y="0"/>
                      </a:lnTo>
                      <a:lnTo>
                        <a:pt x="353" y="55"/>
                      </a:lnTo>
                      <a:lnTo>
                        <a:pt x="309" y="92"/>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34"/>
                <p:cNvSpPr/>
                <p:nvPr/>
              </p:nvSpPr>
              <p:spPr>
                <a:xfrm>
                  <a:off x="4667250" y="5346700"/>
                  <a:ext cx="285750" cy="285750"/>
                </a:xfrm>
                <a:custGeom>
                  <a:rect b="b" l="l" r="r" t="t"/>
                  <a:pathLst>
                    <a:path extrusionOk="0" h="793" w="793">
                      <a:moveTo>
                        <a:pt x="396" y="0"/>
                      </a:moveTo>
                      <a:cubicBezTo>
                        <a:pt x="178" y="0"/>
                        <a:pt x="0" y="179"/>
                        <a:pt x="0" y="396"/>
                      </a:cubicBezTo>
                      <a:cubicBezTo>
                        <a:pt x="0" y="614"/>
                        <a:pt x="178" y="792"/>
                        <a:pt x="396" y="792"/>
                      </a:cubicBezTo>
                      <a:cubicBezTo>
                        <a:pt x="613" y="792"/>
                        <a:pt x="792" y="614"/>
                        <a:pt x="792" y="396"/>
                      </a:cubicBezTo>
                      <a:cubicBezTo>
                        <a:pt x="792" y="176"/>
                        <a:pt x="613" y="0"/>
                        <a:pt x="396" y="0"/>
                      </a:cubicBezTo>
                      <a:close/>
                      <a:moveTo>
                        <a:pt x="103" y="375"/>
                      </a:moveTo>
                      <a:lnTo>
                        <a:pt x="202" y="375"/>
                      </a:lnTo>
                      <a:lnTo>
                        <a:pt x="202" y="312"/>
                      </a:lnTo>
                      <a:lnTo>
                        <a:pt x="344" y="394"/>
                      </a:lnTo>
                      <a:lnTo>
                        <a:pt x="202" y="475"/>
                      </a:lnTo>
                      <a:lnTo>
                        <a:pt x="202" y="412"/>
                      </a:lnTo>
                      <a:lnTo>
                        <a:pt x="103" y="412"/>
                      </a:lnTo>
                      <a:lnTo>
                        <a:pt x="103" y="375"/>
                      </a:lnTo>
                      <a:close/>
                      <a:moveTo>
                        <a:pt x="399" y="687"/>
                      </a:moveTo>
                      <a:lnTo>
                        <a:pt x="318" y="546"/>
                      </a:lnTo>
                      <a:lnTo>
                        <a:pt x="381" y="546"/>
                      </a:lnTo>
                      <a:lnTo>
                        <a:pt x="381" y="247"/>
                      </a:lnTo>
                      <a:lnTo>
                        <a:pt x="318" y="247"/>
                      </a:lnTo>
                      <a:lnTo>
                        <a:pt x="399" y="105"/>
                      </a:lnTo>
                      <a:lnTo>
                        <a:pt x="480" y="247"/>
                      </a:lnTo>
                      <a:lnTo>
                        <a:pt x="417" y="247"/>
                      </a:lnTo>
                      <a:lnTo>
                        <a:pt x="417" y="543"/>
                      </a:lnTo>
                      <a:lnTo>
                        <a:pt x="480" y="543"/>
                      </a:lnTo>
                      <a:lnTo>
                        <a:pt x="399" y="687"/>
                      </a:lnTo>
                      <a:close/>
                      <a:moveTo>
                        <a:pt x="596" y="480"/>
                      </a:moveTo>
                      <a:lnTo>
                        <a:pt x="454" y="399"/>
                      </a:lnTo>
                      <a:lnTo>
                        <a:pt x="596" y="318"/>
                      </a:lnTo>
                      <a:lnTo>
                        <a:pt x="596" y="380"/>
                      </a:lnTo>
                      <a:lnTo>
                        <a:pt x="695" y="380"/>
                      </a:lnTo>
                      <a:lnTo>
                        <a:pt x="695" y="422"/>
                      </a:lnTo>
                      <a:lnTo>
                        <a:pt x="596" y="422"/>
                      </a:lnTo>
                      <a:lnTo>
                        <a:pt x="596" y="480"/>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21" name="Google Shape;1421;p134"/>
            <p:cNvSpPr/>
            <p:nvPr/>
          </p:nvSpPr>
          <p:spPr>
            <a:xfrm>
              <a:off x="1526467" y="3259796"/>
              <a:ext cx="805942"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Internet Gateway</a:t>
              </a:r>
              <a:endParaRPr sz="1100"/>
            </a:p>
          </p:txBody>
        </p:sp>
      </p:grpSp>
      <p:grpSp>
        <p:nvGrpSpPr>
          <p:cNvPr id="1422" name="Google Shape;1422;p134"/>
          <p:cNvGrpSpPr/>
          <p:nvPr/>
        </p:nvGrpSpPr>
        <p:grpSpPr>
          <a:xfrm>
            <a:off x="3054915" y="3528368"/>
            <a:ext cx="737002" cy="719544"/>
            <a:chOff x="8002434" y="1468849"/>
            <a:chExt cx="982669" cy="959392"/>
          </a:xfrm>
        </p:grpSpPr>
        <p:grpSp>
          <p:nvGrpSpPr>
            <p:cNvPr id="1423" name="Google Shape;1423;p134"/>
            <p:cNvGrpSpPr/>
            <p:nvPr/>
          </p:nvGrpSpPr>
          <p:grpSpPr>
            <a:xfrm>
              <a:off x="8104793" y="1468849"/>
              <a:ext cx="582945" cy="635162"/>
              <a:chOff x="8104793" y="1758788"/>
              <a:chExt cx="582945" cy="635162"/>
            </a:xfrm>
          </p:grpSpPr>
          <p:sp>
            <p:nvSpPr>
              <p:cNvPr id="1424" name="Google Shape;1424;p134"/>
              <p:cNvSpPr/>
              <p:nvPr/>
            </p:nvSpPr>
            <p:spPr>
              <a:xfrm>
                <a:off x="8104793"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25" name="Google Shape;1425;p134"/>
              <p:cNvSpPr/>
              <p:nvPr/>
            </p:nvSpPr>
            <p:spPr>
              <a:xfrm>
                <a:off x="8199637" y="1847739"/>
                <a:ext cx="396254" cy="429056"/>
              </a:xfrm>
              <a:custGeom>
                <a:rect b="b" l="l" r="r" t="t"/>
                <a:pathLst>
                  <a:path extrusionOk="0" h="1442" w="1330">
                    <a:moveTo>
                      <a:pt x="1022" y="21"/>
                    </a:moveTo>
                    <a:cubicBezTo>
                      <a:pt x="849" y="0"/>
                      <a:pt x="671" y="0"/>
                      <a:pt x="663" y="0"/>
                    </a:cubicBezTo>
                    <a:cubicBezTo>
                      <a:pt x="656" y="0"/>
                      <a:pt x="478" y="0"/>
                      <a:pt x="305" y="21"/>
                    </a:cubicBezTo>
                    <a:cubicBezTo>
                      <a:pt x="3" y="58"/>
                      <a:pt x="0" y="121"/>
                      <a:pt x="0" y="121"/>
                    </a:cubicBezTo>
                    <a:lnTo>
                      <a:pt x="0" y="1320"/>
                    </a:lnTo>
                    <a:cubicBezTo>
                      <a:pt x="0" y="1320"/>
                      <a:pt x="3" y="1383"/>
                      <a:pt x="305" y="1420"/>
                    </a:cubicBezTo>
                    <a:cubicBezTo>
                      <a:pt x="478" y="1441"/>
                      <a:pt x="656" y="1441"/>
                      <a:pt x="663" y="1441"/>
                    </a:cubicBezTo>
                    <a:cubicBezTo>
                      <a:pt x="671" y="1441"/>
                      <a:pt x="849" y="1441"/>
                      <a:pt x="1022" y="1420"/>
                    </a:cubicBezTo>
                    <a:cubicBezTo>
                      <a:pt x="1323" y="1383"/>
                      <a:pt x="1326" y="1320"/>
                      <a:pt x="1326" y="1320"/>
                    </a:cubicBezTo>
                    <a:lnTo>
                      <a:pt x="1326" y="121"/>
                    </a:lnTo>
                    <a:cubicBezTo>
                      <a:pt x="1329" y="121"/>
                      <a:pt x="1323" y="58"/>
                      <a:pt x="1022" y="21"/>
                    </a:cubicBezTo>
                    <a:close/>
                    <a:moveTo>
                      <a:pt x="580" y="1184"/>
                    </a:moveTo>
                    <a:lnTo>
                      <a:pt x="341" y="1184"/>
                    </a:lnTo>
                    <a:lnTo>
                      <a:pt x="341" y="945"/>
                    </a:lnTo>
                    <a:lnTo>
                      <a:pt x="580" y="945"/>
                    </a:lnTo>
                    <a:lnTo>
                      <a:pt x="580" y="1184"/>
                    </a:lnTo>
                    <a:close/>
                    <a:moveTo>
                      <a:pt x="580" y="751"/>
                    </a:moveTo>
                    <a:lnTo>
                      <a:pt x="341" y="751"/>
                    </a:lnTo>
                    <a:lnTo>
                      <a:pt x="341" y="514"/>
                    </a:lnTo>
                    <a:lnTo>
                      <a:pt x="580" y="514"/>
                    </a:lnTo>
                    <a:lnTo>
                      <a:pt x="580" y="751"/>
                    </a:lnTo>
                    <a:close/>
                    <a:moveTo>
                      <a:pt x="967" y="1184"/>
                    </a:moveTo>
                    <a:lnTo>
                      <a:pt x="728" y="1184"/>
                    </a:lnTo>
                    <a:lnTo>
                      <a:pt x="728" y="945"/>
                    </a:lnTo>
                    <a:lnTo>
                      <a:pt x="967" y="945"/>
                    </a:lnTo>
                    <a:lnTo>
                      <a:pt x="967" y="1184"/>
                    </a:lnTo>
                    <a:close/>
                    <a:moveTo>
                      <a:pt x="967" y="751"/>
                    </a:moveTo>
                    <a:lnTo>
                      <a:pt x="728" y="751"/>
                    </a:lnTo>
                    <a:lnTo>
                      <a:pt x="728" y="514"/>
                    </a:lnTo>
                    <a:lnTo>
                      <a:pt x="967" y="514"/>
                    </a:lnTo>
                    <a:lnTo>
                      <a:pt x="967" y="751"/>
                    </a:lnTo>
                    <a:close/>
                    <a:moveTo>
                      <a:pt x="1276" y="220"/>
                    </a:moveTo>
                    <a:cubicBezTo>
                      <a:pt x="1253" y="254"/>
                      <a:pt x="1038" y="315"/>
                      <a:pt x="668" y="315"/>
                    </a:cubicBezTo>
                    <a:cubicBezTo>
                      <a:pt x="299" y="315"/>
                      <a:pt x="84" y="254"/>
                      <a:pt x="61" y="220"/>
                    </a:cubicBezTo>
                    <a:lnTo>
                      <a:pt x="61" y="220"/>
                    </a:lnTo>
                    <a:cubicBezTo>
                      <a:pt x="82" y="186"/>
                      <a:pt x="297" y="126"/>
                      <a:pt x="668" y="126"/>
                    </a:cubicBezTo>
                    <a:cubicBezTo>
                      <a:pt x="1040" y="123"/>
                      <a:pt x="1255" y="184"/>
                      <a:pt x="1276" y="220"/>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6" name="Google Shape;1426;p134"/>
            <p:cNvSpPr/>
            <p:nvPr/>
          </p:nvSpPr>
          <p:spPr>
            <a:xfrm>
              <a:off x="8002434" y="2089687"/>
              <a:ext cx="982669"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Block Storage 30GB</a:t>
              </a:r>
              <a:endParaRPr sz="1100"/>
            </a:p>
          </p:txBody>
        </p:sp>
      </p:grpSp>
      <p:sp>
        <p:nvSpPr>
          <p:cNvPr id="1427" name="Google Shape;1427;p134"/>
          <p:cNvSpPr/>
          <p:nvPr/>
        </p:nvSpPr>
        <p:spPr>
          <a:xfrm>
            <a:off x="4682661" y="2310877"/>
            <a:ext cx="2293144" cy="1950244"/>
          </a:xfrm>
          <a:prstGeom prst="rect">
            <a:avLst/>
          </a:prstGeom>
          <a:noFill/>
          <a:ln cap="flat" cmpd="sng" w="12700">
            <a:solidFill>
              <a:srgbClr val="91332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28" name="Google Shape;1428;p134"/>
          <p:cNvSpPr txBox="1"/>
          <p:nvPr/>
        </p:nvSpPr>
        <p:spPr>
          <a:xfrm>
            <a:off x="6534701" y="2310877"/>
            <a:ext cx="564130" cy="27699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AD2</a:t>
            </a:r>
            <a:endParaRPr sz="1100"/>
          </a:p>
        </p:txBody>
      </p:sp>
      <p:grpSp>
        <p:nvGrpSpPr>
          <p:cNvPr id="1429" name="Google Shape;1429;p134"/>
          <p:cNvGrpSpPr/>
          <p:nvPr/>
        </p:nvGrpSpPr>
        <p:grpSpPr>
          <a:xfrm>
            <a:off x="5440439" y="2569669"/>
            <a:ext cx="604457" cy="702018"/>
            <a:chOff x="1526247" y="1468849"/>
            <a:chExt cx="805942" cy="936024"/>
          </a:xfrm>
        </p:grpSpPr>
        <p:grpSp>
          <p:nvGrpSpPr>
            <p:cNvPr id="1430" name="Google Shape;1430;p134"/>
            <p:cNvGrpSpPr/>
            <p:nvPr/>
          </p:nvGrpSpPr>
          <p:grpSpPr>
            <a:xfrm>
              <a:off x="1646655" y="1468849"/>
              <a:ext cx="582945" cy="635162"/>
              <a:chOff x="1646655" y="1758788"/>
              <a:chExt cx="582945" cy="635162"/>
            </a:xfrm>
          </p:grpSpPr>
          <p:sp>
            <p:nvSpPr>
              <p:cNvPr id="1431" name="Google Shape;1431;p134"/>
              <p:cNvSpPr/>
              <p:nvPr/>
            </p:nvSpPr>
            <p:spPr>
              <a:xfrm>
                <a:off x="1646655"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32" name="Google Shape;1432;p134"/>
              <p:cNvGrpSpPr/>
              <p:nvPr/>
            </p:nvGrpSpPr>
            <p:grpSpPr>
              <a:xfrm>
                <a:off x="1718972" y="1844483"/>
                <a:ext cx="426432" cy="464483"/>
                <a:chOff x="3690938" y="2987675"/>
                <a:chExt cx="515937" cy="561975"/>
              </a:xfrm>
            </p:grpSpPr>
            <p:sp>
              <p:nvSpPr>
                <p:cNvPr id="1433" name="Google Shape;1433;p134"/>
                <p:cNvSpPr/>
                <p:nvPr/>
              </p:nvSpPr>
              <p:spPr>
                <a:xfrm>
                  <a:off x="4062413" y="3379788"/>
                  <a:ext cx="34925" cy="34925"/>
                </a:xfrm>
                <a:custGeom>
                  <a:rect b="b" l="l" r="r" t="t"/>
                  <a:pathLst>
                    <a:path extrusionOk="0" h="95" w="95">
                      <a:moveTo>
                        <a:pt x="47" y="94"/>
                      </a:moveTo>
                      <a:cubicBezTo>
                        <a:pt x="73" y="94"/>
                        <a:pt x="94" y="73"/>
                        <a:pt x="94" y="47"/>
                      </a:cubicBezTo>
                      <a:cubicBezTo>
                        <a:pt x="94" y="21"/>
                        <a:pt x="73" y="0"/>
                        <a:pt x="47" y="0"/>
                      </a:cubicBezTo>
                      <a:cubicBezTo>
                        <a:pt x="21" y="0"/>
                        <a:pt x="0" y="21"/>
                        <a:pt x="0" y="47"/>
                      </a:cubicBezTo>
                      <a:cubicBezTo>
                        <a:pt x="0" y="73"/>
                        <a:pt x="21" y="94"/>
                        <a:pt x="47" y="94"/>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34"/>
                <p:cNvSpPr/>
                <p:nvPr/>
              </p:nvSpPr>
              <p:spPr>
                <a:xfrm>
                  <a:off x="3690938" y="2987675"/>
                  <a:ext cx="515937" cy="561975"/>
                </a:xfrm>
                <a:custGeom>
                  <a:rect b="b" l="l" r="r" t="t"/>
                  <a:pathLst>
                    <a:path extrusionOk="0" h="1563" w="1432">
                      <a:moveTo>
                        <a:pt x="1350" y="0"/>
                      </a:moveTo>
                      <a:lnTo>
                        <a:pt x="78" y="0"/>
                      </a:lnTo>
                      <a:cubicBezTo>
                        <a:pt x="34" y="0"/>
                        <a:pt x="0" y="34"/>
                        <a:pt x="0" y="79"/>
                      </a:cubicBezTo>
                      <a:lnTo>
                        <a:pt x="0" y="1484"/>
                      </a:lnTo>
                      <a:cubicBezTo>
                        <a:pt x="0" y="1528"/>
                        <a:pt x="36" y="1562"/>
                        <a:pt x="78" y="1562"/>
                      </a:cubicBezTo>
                      <a:lnTo>
                        <a:pt x="1350" y="1562"/>
                      </a:lnTo>
                      <a:cubicBezTo>
                        <a:pt x="1394" y="1562"/>
                        <a:pt x="1429" y="1528"/>
                        <a:pt x="1429" y="1484"/>
                      </a:cubicBezTo>
                      <a:lnTo>
                        <a:pt x="1429" y="79"/>
                      </a:lnTo>
                      <a:cubicBezTo>
                        <a:pt x="1431" y="37"/>
                        <a:pt x="1394" y="0"/>
                        <a:pt x="1350" y="0"/>
                      </a:cubicBezTo>
                      <a:close/>
                      <a:moveTo>
                        <a:pt x="569" y="412"/>
                      </a:moveTo>
                      <a:lnTo>
                        <a:pt x="569" y="401"/>
                      </a:lnTo>
                      <a:lnTo>
                        <a:pt x="569" y="317"/>
                      </a:lnTo>
                      <a:cubicBezTo>
                        <a:pt x="569" y="299"/>
                        <a:pt x="584" y="283"/>
                        <a:pt x="603" y="283"/>
                      </a:cubicBezTo>
                      <a:lnTo>
                        <a:pt x="828" y="283"/>
                      </a:lnTo>
                      <a:cubicBezTo>
                        <a:pt x="847" y="283"/>
                        <a:pt x="862" y="299"/>
                        <a:pt x="862" y="317"/>
                      </a:cubicBezTo>
                      <a:lnTo>
                        <a:pt x="862" y="401"/>
                      </a:lnTo>
                      <a:lnTo>
                        <a:pt x="862" y="412"/>
                      </a:lnTo>
                      <a:lnTo>
                        <a:pt x="862" y="545"/>
                      </a:lnTo>
                      <a:cubicBezTo>
                        <a:pt x="862" y="564"/>
                        <a:pt x="847" y="579"/>
                        <a:pt x="828" y="579"/>
                      </a:cubicBezTo>
                      <a:lnTo>
                        <a:pt x="603" y="579"/>
                      </a:lnTo>
                      <a:cubicBezTo>
                        <a:pt x="584" y="579"/>
                        <a:pt x="569" y="564"/>
                        <a:pt x="569" y="545"/>
                      </a:cubicBezTo>
                      <a:lnTo>
                        <a:pt x="569" y="412"/>
                      </a:lnTo>
                      <a:close/>
                      <a:moveTo>
                        <a:pt x="569" y="765"/>
                      </a:moveTo>
                      <a:lnTo>
                        <a:pt x="569" y="755"/>
                      </a:lnTo>
                      <a:lnTo>
                        <a:pt x="569" y="671"/>
                      </a:lnTo>
                      <a:cubicBezTo>
                        <a:pt x="569" y="653"/>
                        <a:pt x="584" y="637"/>
                        <a:pt x="603" y="637"/>
                      </a:cubicBezTo>
                      <a:lnTo>
                        <a:pt x="828" y="637"/>
                      </a:lnTo>
                      <a:cubicBezTo>
                        <a:pt x="847" y="637"/>
                        <a:pt x="862" y="653"/>
                        <a:pt x="862" y="671"/>
                      </a:cubicBezTo>
                      <a:lnTo>
                        <a:pt x="862" y="755"/>
                      </a:lnTo>
                      <a:lnTo>
                        <a:pt x="862" y="765"/>
                      </a:lnTo>
                      <a:lnTo>
                        <a:pt x="862" y="899"/>
                      </a:lnTo>
                      <a:cubicBezTo>
                        <a:pt x="862" y="918"/>
                        <a:pt x="847" y="933"/>
                        <a:pt x="828" y="933"/>
                      </a:cubicBezTo>
                      <a:lnTo>
                        <a:pt x="603" y="933"/>
                      </a:lnTo>
                      <a:cubicBezTo>
                        <a:pt x="584" y="933"/>
                        <a:pt x="569" y="918"/>
                        <a:pt x="569" y="899"/>
                      </a:cubicBezTo>
                      <a:lnTo>
                        <a:pt x="569" y="765"/>
                      </a:lnTo>
                      <a:close/>
                      <a:moveTo>
                        <a:pt x="225" y="412"/>
                      </a:moveTo>
                      <a:lnTo>
                        <a:pt x="225" y="401"/>
                      </a:lnTo>
                      <a:lnTo>
                        <a:pt x="225" y="317"/>
                      </a:lnTo>
                      <a:cubicBezTo>
                        <a:pt x="225" y="299"/>
                        <a:pt x="241" y="283"/>
                        <a:pt x="259" y="283"/>
                      </a:cubicBezTo>
                      <a:lnTo>
                        <a:pt x="485" y="283"/>
                      </a:lnTo>
                      <a:cubicBezTo>
                        <a:pt x="503" y="283"/>
                        <a:pt x="519" y="299"/>
                        <a:pt x="519" y="317"/>
                      </a:cubicBezTo>
                      <a:lnTo>
                        <a:pt x="519" y="401"/>
                      </a:lnTo>
                      <a:lnTo>
                        <a:pt x="519" y="412"/>
                      </a:lnTo>
                      <a:lnTo>
                        <a:pt x="519" y="545"/>
                      </a:lnTo>
                      <a:cubicBezTo>
                        <a:pt x="519" y="564"/>
                        <a:pt x="503" y="579"/>
                        <a:pt x="485" y="579"/>
                      </a:cubicBezTo>
                      <a:lnTo>
                        <a:pt x="259" y="579"/>
                      </a:lnTo>
                      <a:cubicBezTo>
                        <a:pt x="241" y="579"/>
                        <a:pt x="225" y="564"/>
                        <a:pt x="225" y="545"/>
                      </a:cubicBezTo>
                      <a:lnTo>
                        <a:pt x="225" y="412"/>
                      </a:lnTo>
                      <a:close/>
                      <a:moveTo>
                        <a:pt x="225" y="765"/>
                      </a:moveTo>
                      <a:lnTo>
                        <a:pt x="225" y="755"/>
                      </a:lnTo>
                      <a:lnTo>
                        <a:pt x="225" y="671"/>
                      </a:lnTo>
                      <a:cubicBezTo>
                        <a:pt x="225" y="653"/>
                        <a:pt x="241" y="637"/>
                        <a:pt x="259" y="637"/>
                      </a:cubicBezTo>
                      <a:lnTo>
                        <a:pt x="485" y="637"/>
                      </a:lnTo>
                      <a:cubicBezTo>
                        <a:pt x="503" y="637"/>
                        <a:pt x="519" y="653"/>
                        <a:pt x="519" y="671"/>
                      </a:cubicBezTo>
                      <a:lnTo>
                        <a:pt x="519" y="755"/>
                      </a:lnTo>
                      <a:lnTo>
                        <a:pt x="519" y="765"/>
                      </a:lnTo>
                      <a:lnTo>
                        <a:pt x="519" y="899"/>
                      </a:lnTo>
                      <a:cubicBezTo>
                        <a:pt x="519" y="918"/>
                        <a:pt x="503" y="933"/>
                        <a:pt x="485" y="933"/>
                      </a:cubicBezTo>
                      <a:lnTo>
                        <a:pt x="259" y="933"/>
                      </a:lnTo>
                      <a:cubicBezTo>
                        <a:pt x="241" y="933"/>
                        <a:pt x="225" y="918"/>
                        <a:pt x="225" y="899"/>
                      </a:cubicBezTo>
                      <a:lnTo>
                        <a:pt x="225" y="765"/>
                      </a:lnTo>
                      <a:close/>
                      <a:moveTo>
                        <a:pt x="1158" y="1282"/>
                      </a:moveTo>
                      <a:lnTo>
                        <a:pt x="270" y="1282"/>
                      </a:lnTo>
                      <a:cubicBezTo>
                        <a:pt x="246" y="1282"/>
                        <a:pt x="225" y="1261"/>
                        <a:pt x="225" y="1237"/>
                      </a:cubicBezTo>
                      <a:lnTo>
                        <a:pt x="225" y="991"/>
                      </a:lnTo>
                      <a:lnTo>
                        <a:pt x="1203" y="991"/>
                      </a:lnTo>
                      <a:lnTo>
                        <a:pt x="1203" y="1237"/>
                      </a:lnTo>
                      <a:cubicBezTo>
                        <a:pt x="1203" y="1261"/>
                        <a:pt x="1182" y="1282"/>
                        <a:pt x="1158" y="1282"/>
                      </a:cubicBezTo>
                      <a:close/>
                      <a:moveTo>
                        <a:pt x="1203" y="755"/>
                      </a:moveTo>
                      <a:lnTo>
                        <a:pt x="1203" y="765"/>
                      </a:lnTo>
                      <a:lnTo>
                        <a:pt x="1203" y="899"/>
                      </a:lnTo>
                      <a:cubicBezTo>
                        <a:pt x="1203" y="918"/>
                        <a:pt x="1187" y="933"/>
                        <a:pt x="1169" y="933"/>
                      </a:cubicBezTo>
                      <a:lnTo>
                        <a:pt x="944" y="933"/>
                      </a:lnTo>
                      <a:cubicBezTo>
                        <a:pt x="925" y="933"/>
                        <a:pt x="909" y="918"/>
                        <a:pt x="909" y="899"/>
                      </a:cubicBezTo>
                      <a:lnTo>
                        <a:pt x="909" y="765"/>
                      </a:lnTo>
                      <a:lnTo>
                        <a:pt x="909" y="755"/>
                      </a:lnTo>
                      <a:lnTo>
                        <a:pt x="909" y="671"/>
                      </a:lnTo>
                      <a:cubicBezTo>
                        <a:pt x="909" y="653"/>
                        <a:pt x="925" y="637"/>
                        <a:pt x="944" y="637"/>
                      </a:cubicBezTo>
                      <a:lnTo>
                        <a:pt x="1169" y="637"/>
                      </a:lnTo>
                      <a:cubicBezTo>
                        <a:pt x="1187" y="637"/>
                        <a:pt x="1203" y="653"/>
                        <a:pt x="1203" y="671"/>
                      </a:cubicBezTo>
                      <a:lnTo>
                        <a:pt x="1203" y="755"/>
                      </a:lnTo>
                      <a:close/>
                      <a:moveTo>
                        <a:pt x="1203" y="401"/>
                      </a:moveTo>
                      <a:lnTo>
                        <a:pt x="1203" y="412"/>
                      </a:lnTo>
                      <a:lnTo>
                        <a:pt x="1203" y="545"/>
                      </a:lnTo>
                      <a:cubicBezTo>
                        <a:pt x="1203" y="564"/>
                        <a:pt x="1187" y="579"/>
                        <a:pt x="1169" y="579"/>
                      </a:cubicBezTo>
                      <a:lnTo>
                        <a:pt x="944" y="579"/>
                      </a:lnTo>
                      <a:cubicBezTo>
                        <a:pt x="925" y="579"/>
                        <a:pt x="909" y="564"/>
                        <a:pt x="909" y="545"/>
                      </a:cubicBezTo>
                      <a:lnTo>
                        <a:pt x="909" y="412"/>
                      </a:lnTo>
                      <a:lnTo>
                        <a:pt x="909" y="401"/>
                      </a:lnTo>
                      <a:lnTo>
                        <a:pt x="909" y="317"/>
                      </a:lnTo>
                      <a:cubicBezTo>
                        <a:pt x="909" y="299"/>
                        <a:pt x="925" y="283"/>
                        <a:pt x="944" y="283"/>
                      </a:cubicBezTo>
                      <a:lnTo>
                        <a:pt x="1169" y="283"/>
                      </a:lnTo>
                      <a:cubicBezTo>
                        <a:pt x="1187" y="283"/>
                        <a:pt x="1203" y="299"/>
                        <a:pt x="1203" y="317"/>
                      </a:cubicBezTo>
                      <a:lnTo>
                        <a:pt x="1203" y="401"/>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35" name="Google Shape;1435;p134"/>
            <p:cNvSpPr/>
            <p:nvPr/>
          </p:nvSpPr>
          <p:spPr>
            <a:xfrm>
              <a:off x="1526247" y="2066319"/>
              <a:ext cx="805942"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Virtual Machine</a:t>
              </a:r>
              <a:endParaRPr sz="1100"/>
            </a:p>
          </p:txBody>
        </p:sp>
      </p:grpSp>
      <p:grpSp>
        <p:nvGrpSpPr>
          <p:cNvPr id="1436" name="Google Shape;1436;p134"/>
          <p:cNvGrpSpPr/>
          <p:nvPr/>
        </p:nvGrpSpPr>
        <p:grpSpPr>
          <a:xfrm>
            <a:off x="5465295" y="3524159"/>
            <a:ext cx="725246" cy="719544"/>
            <a:chOff x="8002434" y="1468849"/>
            <a:chExt cx="966995" cy="959392"/>
          </a:xfrm>
        </p:grpSpPr>
        <p:grpSp>
          <p:nvGrpSpPr>
            <p:cNvPr id="1437" name="Google Shape;1437;p134"/>
            <p:cNvGrpSpPr/>
            <p:nvPr/>
          </p:nvGrpSpPr>
          <p:grpSpPr>
            <a:xfrm>
              <a:off x="8104793" y="1468849"/>
              <a:ext cx="582945" cy="635162"/>
              <a:chOff x="8104793" y="1758788"/>
              <a:chExt cx="582945" cy="635162"/>
            </a:xfrm>
          </p:grpSpPr>
          <p:sp>
            <p:nvSpPr>
              <p:cNvPr id="1438" name="Google Shape;1438;p134"/>
              <p:cNvSpPr/>
              <p:nvPr/>
            </p:nvSpPr>
            <p:spPr>
              <a:xfrm>
                <a:off x="8104793"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39" name="Google Shape;1439;p134"/>
              <p:cNvSpPr/>
              <p:nvPr/>
            </p:nvSpPr>
            <p:spPr>
              <a:xfrm>
                <a:off x="8199637" y="1847739"/>
                <a:ext cx="396254" cy="429056"/>
              </a:xfrm>
              <a:custGeom>
                <a:rect b="b" l="l" r="r" t="t"/>
                <a:pathLst>
                  <a:path extrusionOk="0" h="1442" w="1330">
                    <a:moveTo>
                      <a:pt x="1022" y="21"/>
                    </a:moveTo>
                    <a:cubicBezTo>
                      <a:pt x="849" y="0"/>
                      <a:pt x="671" y="0"/>
                      <a:pt x="663" y="0"/>
                    </a:cubicBezTo>
                    <a:cubicBezTo>
                      <a:pt x="656" y="0"/>
                      <a:pt x="478" y="0"/>
                      <a:pt x="305" y="21"/>
                    </a:cubicBezTo>
                    <a:cubicBezTo>
                      <a:pt x="3" y="58"/>
                      <a:pt x="0" y="121"/>
                      <a:pt x="0" y="121"/>
                    </a:cubicBezTo>
                    <a:lnTo>
                      <a:pt x="0" y="1320"/>
                    </a:lnTo>
                    <a:cubicBezTo>
                      <a:pt x="0" y="1320"/>
                      <a:pt x="3" y="1383"/>
                      <a:pt x="305" y="1420"/>
                    </a:cubicBezTo>
                    <a:cubicBezTo>
                      <a:pt x="478" y="1441"/>
                      <a:pt x="656" y="1441"/>
                      <a:pt x="663" y="1441"/>
                    </a:cubicBezTo>
                    <a:cubicBezTo>
                      <a:pt x="671" y="1441"/>
                      <a:pt x="849" y="1441"/>
                      <a:pt x="1022" y="1420"/>
                    </a:cubicBezTo>
                    <a:cubicBezTo>
                      <a:pt x="1323" y="1383"/>
                      <a:pt x="1326" y="1320"/>
                      <a:pt x="1326" y="1320"/>
                    </a:cubicBezTo>
                    <a:lnTo>
                      <a:pt x="1326" y="121"/>
                    </a:lnTo>
                    <a:cubicBezTo>
                      <a:pt x="1329" y="121"/>
                      <a:pt x="1323" y="58"/>
                      <a:pt x="1022" y="21"/>
                    </a:cubicBezTo>
                    <a:close/>
                    <a:moveTo>
                      <a:pt x="580" y="1184"/>
                    </a:moveTo>
                    <a:lnTo>
                      <a:pt x="341" y="1184"/>
                    </a:lnTo>
                    <a:lnTo>
                      <a:pt x="341" y="945"/>
                    </a:lnTo>
                    <a:lnTo>
                      <a:pt x="580" y="945"/>
                    </a:lnTo>
                    <a:lnTo>
                      <a:pt x="580" y="1184"/>
                    </a:lnTo>
                    <a:close/>
                    <a:moveTo>
                      <a:pt x="580" y="751"/>
                    </a:moveTo>
                    <a:lnTo>
                      <a:pt x="341" y="751"/>
                    </a:lnTo>
                    <a:lnTo>
                      <a:pt x="341" y="514"/>
                    </a:lnTo>
                    <a:lnTo>
                      <a:pt x="580" y="514"/>
                    </a:lnTo>
                    <a:lnTo>
                      <a:pt x="580" y="751"/>
                    </a:lnTo>
                    <a:close/>
                    <a:moveTo>
                      <a:pt x="967" y="1184"/>
                    </a:moveTo>
                    <a:lnTo>
                      <a:pt x="728" y="1184"/>
                    </a:lnTo>
                    <a:lnTo>
                      <a:pt x="728" y="945"/>
                    </a:lnTo>
                    <a:lnTo>
                      <a:pt x="967" y="945"/>
                    </a:lnTo>
                    <a:lnTo>
                      <a:pt x="967" y="1184"/>
                    </a:lnTo>
                    <a:close/>
                    <a:moveTo>
                      <a:pt x="967" y="751"/>
                    </a:moveTo>
                    <a:lnTo>
                      <a:pt x="728" y="751"/>
                    </a:lnTo>
                    <a:lnTo>
                      <a:pt x="728" y="514"/>
                    </a:lnTo>
                    <a:lnTo>
                      <a:pt x="967" y="514"/>
                    </a:lnTo>
                    <a:lnTo>
                      <a:pt x="967" y="751"/>
                    </a:lnTo>
                    <a:close/>
                    <a:moveTo>
                      <a:pt x="1276" y="220"/>
                    </a:moveTo>
                    <a:cubicBezTo>
                      <a:pt x="1253" y="254"/>
                      <a:pt x="1038" y="315"/>
                      <a:pt x="668" y="315"/>
                    </a:cubicBezTo>
                    <a:cubicBezTo>
                      <a:pt x="299" y="315"/>
                      <a:pt x="84" y="254"/>
                      <a:pt x="61" y="220"/>
                    </a:cubicBezTo>
                    <a:lnTo>
                      <a:pt x="61" y="220"/>
                    </a:lnTo>
                    <a:cubicBezTo>
                      <a:pt x="82" y="186"/>
                      <a:pt x="297" y="126"/>
                      <a:pt x="668" y="126"/>
                    </a:cubicBezTo>
                    <a:cubicBezTo>
                      <a:pt x="1040" y="123"/>
                      <a:pt x="1255" y="184"/>
                      <a:pt x="1276" y="220"/>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0" name="Google Shape;1440;p134"/>
            <p:cNvSpPr/>
            <p:nvPr/>
          </p:nvSpPr>
          <p:spPr>
            <a:xfrm>
              <a:off x="8002434" y="2089687"/>
              <a:ext cx="966995"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Block Storage 30GB</a:t>
              </a:r>
              <a:endParaRPr sz="1100"/>
            </a:p>
          </p:txBody>
        </p:sp>
      </p:grpSp>
      <p:grpSp>
        <p:nvGrpSpPr>
          <p:cNvPr id="1441" name="Google Shape;1441;p134"/>
          <p:cNvGrpSpPr/>
          <p:nvPr/>
        </p:nvGrpSpPr>
        <p:grpSpPr>
          <a:xfrm>
            <a:off x="1525065" y="3494144"/>
            <a:ext cx="604457" cy="715111"/>
            <a:chOff x="9019344" y="1468849"/>
            <a:chExt cx="805942" cy="953482"/>
          </a:xfrm>
        </p:grpSpPr>
        <p:grpSp>
          <p:nvGrpSpPr>
            <p:cNvPr id="1442" name="Google Shape;1442;p134"/>
            <p:cNvGrpSpPr/>
            <p:nvPr/>
          </p:nvGrpSpPr>
          <p:grpSpPr>
            <a:xfrm>
              <a:off x="9113143" y="1468849"/>
              <a:ext cx="582945" cy="635162"/>
              <a:chOff x="9113143" y="1758788"/>
              <a:chExt cx="582945" cy="635162"/>
            </a:xfrm>
          </p:grpSpPr>
          <p:sp>
            <p:nvSpPr>
              <p:cNvPr id="1443" name="Google Shape;1443;p134"/>
              <p:cNvSpPr/>
              <p:nvPr/>
            </p:nvSpPr>
            <p:spPr>
              <a:xfrm>
                <a:off x="9113143"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44" name="Google Shape;1444;p134"/>
              <p:cNvSpPr/>
              <p:nvPr/>
            </p:nvSpPr>
            <p:spPr>
              <a:xfrm>
                <a:off x="9207801" y="1847739"/>
                <a:ext cx="394941" cy="429056"/>
              </a:xfrm>
              <a:custGeom>
                <a:rect b="b" l="l" r="r" t="t"/>
                <a:pathLst>
                  <a:path extrusionOk="0" h="1442" w="1327">
                    <a:moveTo>
                      <a:pt x="1022" y="21"/>
                    </a:moveTo>
                    <a:cubicBezTo>
                      <a:pt x="849" y="0"/>
                      <a:pt x="671" y="0"/>
                      <a:pt x="663" y="0"/>
                    </a:cubicBezTo>
                    <a:cubicBezTo>
                      <a:pt x="655" y="0"/>
                      <a:pt x="477" y="0"/>
                      <a:pt x="304" y="21"/>
                    </a:cubicBezTo>
                    <a:cubicBezTo>
                      <a:pt x="2" y="58"/>
                      <a:pt x="0" y="121"/>
                      <a:pt x="0" y="121"/>
                    </a:cubicBezTo>
                    <a:lnTo>
                      <a:pt x="0" y="1320"/>
                    </a:lnTo>
                    <a:cubicBezTo>
                      <a:pt x="0" y="1320"/>
                      <a:pt x="2" y="1383"/>
                      <a:pt x="304" y="1420"/>
                    </a:cubicBezTo>
                    <a:cubicBezTo>
                      <a:pt x="477" y="1441"/>
                      <a:pt x="655" y="1441"/>
                      <a:pt x="663" y="1441"/>
                    </a:cubicBezTo>
                    <a:cubicBezTo>
                      <a:pt x="671" y="1441"/>
                      <a:pt x="849" y="1441"/>
                      <a:pt x="1022" y="1420"/>
                    </a:cubicBezTo>
                    <a:cubicBezTo>
                      <a:pt x="1324" y="1383"/>
                      <a:pt x="1326" y="1320"/>
                      <a:pt x="1326" y="1320"/>
                    </a:cubicBezTo>
                    <a:lnTo>
                      <a:pt x="1326" y="121"/>
                    </a:lnTo>
                    <a:cubicBezTo>
                      <a:pt x="1326" y="121"/>
                      <a:pt x="1324" y="58"/>
                      <a:pt x="1022" y="21"/>
                    </a:cubicBezTo>
                    <a:close/>
                    <a:moveTo>
                      <a:pt x="346" y="1042"/>
                    </a:moveTo>
                    <a:cubicBezTo>
                      <a:pt x="296" y="1042"/>
                      <a:pt x="257" y="1003"/>
                      <a:pt x="257" y="953"/>
                    </a:cubicBezTo>
                    <a:cubicBezTo>
                      <a:pt x="257" y="906"/>
                      <a:pt x="296" y="864"/>
                      <a:pt x="346" y="864"/>
                    </a:cubicBezTo>
                    <a:cubicBezTo>
                      <a:pt x="396" y="864"/>
                      <a:pt x="435" y="903"/>
                      <a:pt x="435" y="953"/>
                    </a:cubicBezTo>
                    <a:cubicBezTo>
                      <a:pt x="435" y="1003"/>
                      <a:pt x="396" y="1042"/>
                      <a:pt x="346" y="1042"/>
                    </a:cubicBezTo>
                    <a:close/>
                    <a:moveTo>
                      <a:pt x="377" y="661"/>
                    </a:moveTo>
                    <a:lnTo>
                      <a:pt x="480" y="459"/>
                    </a:lnTo>
                    <a:lnTo>
                      <a:pt x="582" y="661"/>
                    </a:lnTo>
                    <a:lnTo>
                      <a:pt x="377" y="661"/>
                    </a:lnTo>
                    <a:close/>
                    <a:moveTo>
                      <a:pt x="550" y="791"/>
                    </a:moveTo>
                    <a:lnTo>
                      <a:pt x="655" y="746"/>
                    </a:lnTo>
                    <a:lnTo>
                      <a:pt x="760" y="791"/>
                    </a:lnTo>
                    <a:lnTo>
                      <a:pt x="760" y="940"/>
                    </a:lnTo>
                    <a:lnTo>
                      <a:pt x="655" y="985"/>
                    </a:lnTo>
                    <a:lnTo>
                      <a:pt x="550" y="940"/>
                    </a:lnTo>
                    <a:lnTo>
                      <a:pt x="550" y="791"/>
                    </a:lnTo>
                    <a:close/>
                    <a:moveTo>
                      <a:pt x="689" y="1265"/>
                    </a:moveTo>
                    <a:cubicBezTo>
                      <a:pt x="640" y="1265"/>
                      <a:pt x="600" y="1226"/>
                      <a:pt x="600" y="1176"/>
                    </a:cubicBezTo>
                    <a:cubicBezTo>
                      <a:pt x="600" y="1129"/>
                      <a:pt x="640" y="1087"/>
                      <a:pt x="689" y="1087"/>
                    </a:cubicBezTo>
                    <a:cubicBezTo>
                      <a:pt x="739" y="1087"/>
                      <a:pt x="778" y="1126"/>
                      <a:pt x="778" y="1176"/>
                    </a:cubicBezTo>
                    <a:cubicBezTo>
                      <a:pt x="776" y="1226"/>
                      <a:pt x="736" y="1265"/>
                      <a:pt x="689" y="1265"/>
                    </a:cubicBezTo>
                    <a:close/>
                    <a:moveTo>
                      <a:pt x="757" y="558"/>
                    </a:moveTo>
                    <a:cubicBezTo>
                      <a:pt x="757" y="496"/>
                      <a:pt x="807" y="446"/>
                      <a:pt x="870" y="446"/>
                    </a:cubicBezTo>
                    <a:cubicBezTo>
                      <a:pt x="933" y="446"/>
                      <a:pt x="983" y="496"/>
                      <a:pt x="983" y="558"/>
                    </a:cubicBezTo>
                    <a:cubicBezTo>
                      <a:pt x="983" y="621"/>
                      <a:pt x="933" y="671"/>
                      <a:pt x="870" y="671"/>
                    </a:cubicBezTo>
                    <a:cubicBezTo>
                      <a:pt x="807" y="671"/>
                      <a:pt x="757" y="621"/>
                      <a:pt x="757" y="558"/>
                    </a:cubicBezTo>
                    <a:close/>
                    <a:moveTo>
                      <a:pt x="917" y="1003"/>
                    </a:moveTo>
                    <a:lnTo>
                      <a:pt x="1007" y="825"/>
                    </a:lnTo>
                    <a:lnTo>
                      <a:pt x="1096" y="1003"/>
                    </a:lnTo>
                    <a:lnTo>
                      <a:pt x="917" y="1003"/>
                    </a:lnTo>
                    <a:close/>
                    <a:moveTo>
                      <a:pt x="1269" y="220"/>
                    </a:moveTo>
                    <a:cubicBezTo>
                      <a:pt x="1245" y="254"/>
                      <a:pt x="1030" y="315"/>
                      <a:pt x="660" y="315"/>
                    </a:cubicBezTo>
                    <a:cubicBezTo>
                      <a:pt x="291" y="315"/>
                      <a:pt x="76" y="254"/>
                      <a:pt x="52" y="220"/>
                    </a:cubicBezTo>
                    <a:lnTo>
                      <a:pt x="52" y="220"/>
                    </a:lnTo>
                    <a:cubicBezTo>
                      <a:pt x="73" y="186"/>
                      <a:pt x="288" y="126"/>
                      <a:pt x="660" y="126"/>
                    </a:cubicBezTo>
                    <a:cubicBezTo>
                      <a:pt x="1033" y="123"/>
                      <a:pt x="1248" y="184"/>
                      <a:pt x="1269" y="220"/>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5" name="Google Shape;1445;p134"/>
            <p:cNvSpPr/>
            <p:nvPr/>
          </p:nvSpPr>
          <p:spPr>
            <a:xfrm>
              <a:off x="9019344" y="2083777"/>
              <a:ext cx="805942"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Object Storage</a:t>
              </a:r>
              <a:endParaRPr sz="1100"/>
            </a:p>
          </p:txBody>
        </p:sp>
      </p:grpSp>
      <p:grpSp>
        <p:nvGrpSpPr>
          <p:cNvPr id="1446" name="Google Shape;1446;p134"/>
          <p:cNvGrpSpPr/>
          <p:nvPr/>
        </p:nvGrpSpPr>
        <p:grpSpPr>
          <a:xfrm>
            <a:off x="1419506" y="4017180"/>
            <a:ext cx="817828" cy="890308"/>
            <a:chOff x="351730" y="4082300"/>
            <a:chExt cx="1090437" cy="1187077"/>
          </a:xfrm>
        </p:grpSpPr>
        <p:pic>
          <p:nvPicPr>
            <p:cNvPr id="1447" name="Google Shape;1447;p134"/>
            <p:cNvPicPr preferRelativeResize="0"/>
            <p:nvPr/>
          </p:nvPicPr>
          <p:blipFill rotWithShape="1">
            <a:blip r:embed="rId3">
              <a:alphaModFix/>
            </a:blip>
            <a:srcRect b="0" l="0" r="0" t="0"/>
            <a:stretch/>
          </p:blipFill>
          <p:spPr>
            <a:xfrm>
              <a:off x="351730" y="4082300"/>
              <a:ext cx="1090437" cy="1090437"/>
            </a:xfrm>
            <a:prstGeom prst="rect">
              <a:avLst/>
            </a:prstGeom>
            <a:noFill/>
            <a:ln>
              <a:noFill/>
            </a:ln>
          </p:spPr>
        </p:pic>
        <p:sp>
          <p:nvSpPr>
            <p:cNvPr id="1448" name="Google Shape;1448;p134"/>
            <p:cNvSpPr/>
            <p:nvPr/>
          </p:nvSpPr>
          <p:spPr>
            <a:xfrm>
              <a:off x="487209" y="4930823"/>
              <a:ext cx="805942" cy="33855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Service Gateway</a:t>
              </a:r>
              <a:endParaRPr sz="1100"/>
            </a:p>
          </p:txBody>
        </p:sp>
      </p:grpSp>
      <p:grpSp>
        <p:nvGrpSpPr>
          <p:cNvPr id="1449" name="Google Shape;1449;p134"/>
          <p:cNvGrpSpPr/>
          <p:nvPr/>
        </p:nvGrpSpPr>
        <p:grpSpPr>
          <a:xfrm>
            <a:off x="7043459" y="3410929"/>
            <a:ext cx="440600" cy="582812"/>
            <a:chOff x="598905" y="2625219"/>
            <a:chExt cx="587467" cy="777083"/>
          </a:xfrm>
        </p:grpSpPr>
        <p:grpSp>
          <p:nvGrpSpPr>
            <p:cNvPr id="1450" name="Google Shape;1450;p134"/>
            <p:cNvGrpSpPr/>
            <p:nvPr/>
          </p:nvGrpSpPr>
          <p:grpSpPr>
            <a:xfrm>
              <a:off x="598905" y="2625219"/>
              <a:ext cx="587467" cy="635162"/>
              <a:chOff x="598905" y="2882206"/>
              <a:chExt cx="587467" cy="635162"/>
            </a:xfrm>
          </p:grpSpPr>
          <p:sp>
            <p:nvSpPr>
              <p:cNvPr id="1451" name="Google Shape;1451;p134"/>
              <p:cNvSpPr/>
              <p:nvPr/>
            </p:nvSpPr>
            <p:spPr>
              <a:xfrm>
                <a:off x="598905" y="2882206"/>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2" name="Google Shape;1452;p134"/>
              <p:cNvSpPr/>
              <p:nvPr/>
            </p:nvSpPr>
            <p:spPr>
              <a:xfrm>
                <a:off x="606424" y="2974130"/>
                <a:ext cx="579948" cy="435617"/>
              </a:xfrm>
              <a:custGeom>
                <a:rect b="b" l="l" r="r" t="t"/>
                <a:pathLst>
                  <a:path extrusionOk="0" h="1462" w="1948">
                    <a:moveTo>
                      <a:pt x="1947" y="866"/>
                    </a:moveTo>
                    <a:lnTo>
                      <a:pt x="1709" y="729"/>
                    </a:lnTo>
                    <a:lnTo>
                      <a:pt x="1709" y="832"/>
                    </a:lnTo>
                    <a:lnTo>
                      <a:pt x="1491" y="832"/>
                    </a:lnTo>
                    <a:lnTo>
                      <a:pt x="1491" y="548"/>
                    </a:lnTo>
                    <a:lnTo>
                      <a:pt x="1350" y="548"/>
                    </a:lnTo>
                    <a:lnTo>
                      <a:pt x="1350" y="375"/>
                    </a:lnTo>
                    <a:cubicBezTo>
                      <a:pt x="1350" y="168"/>
                      <a:pt x="1182" y="0"/>
                      <a:pt x="975" y="0"/>
                    </a:cubicBezTo>
                    <a:cubicBezTo>
                      <a:pt x="768" y="0"/>
                      <a:pt x="600" y="168"/>
                      <a:pt x="600" y="375"/>
                    </a:cubicBezTo>
                    <a:lnTo>
                      <a:pt x="600" y="548"/>
                    </a:lnTo>
                    <a:lnTo>
                      <a:pt x="458" y="548"/>
                    </a:lnTo>
                    <a:lnTo>
                      <a:pt x="458" y="832"/>
                    </a:lnTo>
                    <a:lnTo>
                      <a:pt x="238" y="832"/>
                    </a:lnTo>
                    <a:lnTo>
                      <a:pt x="238" y="729"/>
                    </a:lnTo>
                    <a:lnTo>
                      <a:pt x="0" y="866"/>
                    </a:lnTo>
                    <a:lnTo>
                      <a:pt x="238" y="1002"/>
                    </a:lnTo>
                    <a:lnTo>
                      <a:pt x="238" y="900"/>
                    </a:lnTo>
                    <a:lnTo>
                      <a:pt x="458" y="900"/>
                    </a:lnTo>
                    <a:lnTo>
                      <a:pt x="458" y="1240"/>
                    </a:lnTo>
                    <a:lnTo>
                      <a:pt x="975" y="1461"/>
                    </a:lnTo>
                    <a:lnTo>
                      <a:pt x="1491" y="1240"/>
                    </a:lnTo>
                    <a:lnTo>
                      <a:pt x="1491" y="900"/>
                    </a:lnTo>
                    <a:lnTo>
                      <a:pt x="1709" y="900"/>
                    </a:lnTo>
                    <a:lnTo>
                      <a:pt x="1709" y="1002"/>
                    </a:lnTo>
                    <a:lnTo>
                      <a:pt x="1947" y="866"/>
                    </a:lnTo>
                    <a:close/>
                    <a:moveTo>
                      <a:pt x="571" y="900"/>
                    </a:moveTo>
                    <a:lnTo>
                      <a:pt x="513" y="900"/>
                    </a:lnTo>
                    <a:lnTo>
                      <a:pt x="513" y="832"/>
                    </a:lnTo>
                    <a:lnTo>
                      <a:pt x="571" y="832"/>
                    </a:lnTo>
                    <a:lnTo>
                      <a:pt x="571" y="900"/>
                    </a:lnTo>
                    <a:close/>
                    <a:moveTo>
                      <a:pt x="684" y="900"/>
                    </a:moveTo>
                    <a:lnTo>
                      <a:pt x="626" y="900"/>
                    </a:lnTo>
                    <a:lnTo>
                      <a:pt x="626" y="832"/>
                    </a:lnTo>
                    <a:lnTo>
                      <a:pt x="684" y="832"/>
                    </a:lnTo>
                    <a:lnTo>
                      <a:pt x="684" y="900"/>
                    </a:lnTo>
                    <a:close/>
                    <a:moveTo>
                      <a:pt x="799" y="900"/>
                    </a:moveTo>
                    <a:lnTo>
                      <a:pt x="742" y="900"/>
                    </a:lnTo>
                    <a:lnTo>
                      <a:pt x="742" y="832"/>
                    </a:lnTo>
                    <a:lnTo>
                      <a:pt x="799" y="832"/>
                    </a:lnTo>
                    <a:lnTo>
                      <a:pt x="799" y="900"/>
                    </a:lnTo>
                    <a:close/>
                    <a:moveTo>
                      <a:pt x="1012" y="942"/>
                    </a:moveTo>
                    <a:lnTo>
                      <a:pt x="1046" y="1133"/>
                    </a:lnTo>
                    <a:lnTo>
                      <a:pt x="899" y="1133"/>
                    </a:lnTo>
                    <a:lnTo>
                      <a:pt x="936" y="942"/>
                    </a:lnTo>
                    <a:cubicBezTo>
                      <a:pt x="886" y="926"/>
                      <a:pt x="849" y="879"/>
                      <a:pt x="849" y="824"/>
                    </a:cubicBezTo>
                    <a:cubicBezTo>
                      <a:pt x="849" y="756"/>
                      <a:pt x="904" y="698"/>
                      <a:pt x="975" y="698"/>
                    </a:cubicBezTo>
                    <a:cubicBezTo>
                      <a:pt x="1043" y="698"/>
                      <a:pt x="1101" y="756"/>
                      <a:pt x="1101" y="824"/>
                    </a:cubicBezTo>
                    <a:cubicBezTo>
                      <a:pt x="1101" y="879"/>
                      <a:pt x="1061" y="926"/>
                      <a:pt x="1012" y="942"/>
                    </a:cubicBezTo>
                    <a:close/>
                    <a:moveTo>
                      <a:pt x="1206" y="900"/>
                    </a:moveTo>
                    <a:lnTo>
                      <a:pt x="1148" y="900"/>
                    </a:lnTo>
                    <a:lnTo>
                      <a:pt x="1148" y="832"/>
                    </a:lnTo>
                    <a:lnTo>
                      <a:pt x="1206" y="832"/>
                    </a:lnTo>
                    <a:lnTo>
                      <a:pt x="1206" y="900"/>
                    </a:lnTo>
                    <a:close/>
                    <a:moveTo>
                      <a:pt x="1208" y="548"/>
                    </a:moveTo>
                    <a:lnTo>
                      <a:pt x="739" y="548"/>
                    </a:lnTo>
                    <a:lnTo>
                      <a:pt x="739" y="375"/>
                    </a:lnTo>
                    <a:cubicBezTo>
                      <a:pt x="739" y="247"/>
                      <a:pt x="844" y="139"/>
                      <a:pt x="975" y="139"/>
                    </a:cubicBezTo>
                    <a:cubicBezTo>
                      <a:pt x="1103" y="139"/>
                      <a:pt x="1208" y="244"/>
                      <a:pt x="1208" y="375"/>
                    </a:cubicBezTo>
                    <a:lnTo>
                      <a:pt x="1208" y="548"/>
                    </a:lnTo>
                    <a:close/>
                    <a:moveTo>
                      <a:pt x="1321" y="900"/>
                    </a:moveTo>
                    <a:lnTo>
                      <a:pt x="1263" y="900"/>
                    </a:lnTo>
                    <a:lnTo>
                      <a:pt x="1263" y="832"/>
                    </a:lnTo>
                    <a:lnTo>
                      <a:pt x="1321" y="832"/>
                    </a:lnTo>
                    <a:lnTo>
                      <a:pt x="1321" y="900"/>
                    </a:lnTo>
                    <a:close/>
                    <a:moveTo>
                      <a:pt x="1434" y="900"/>
                    </a:moveTo>
                    <a:lnTo>
                      <a:pt x="1376" y="900"/>
                    </a:lnTo>
                    <a:lnTo>
                      <a:pt x="1376" y="832"/>
                    </a:lnTo>
                    <a:lnTo>
                      <a:pt x="1434" y="832"/>
                    </a:lnTo>
                    <a:lnTo>
                      <a:pt x="1434" y="900"/>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53" name="Google Shape;1453;p134"/>
            <p:cNvSpPr/>
            <p:nvPr/>
          </p:nvSpPr>
          <p:spPr>
            <a:xfrm>
              <a:off x="627939" y="3186858"/>
              <a:ext cx="513560" cy="2154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472C4"/>
                </a:buClr>
                <a:buSzPts val="600"/>
                <a:buFont typeface="Arial"/>
                <a:buNone/>
              </a:pPr>
              <a:r>
                <a:rPr b="1" i="0" lang="en" sz="600" u="none" cap="none" strike="noStrike">
                  <a:solidFill>
                    <a:srgbClr val="4472C4"/>
                  </a:solidFill>
                  <a:latin typeface="Arial"/>
                  <a:ea typeface="Arial"/>
                  <a:cs typeface="Arial"/>
                  <a:sym typeface="Arial"/>
                </a:rPr>
                <a:t>VPN</a:t>
              </a:r>
              <a:endParaRPr sz="1100"/>
            </a:p>
          </p:txBody>
        </p:sp>
      </p:grpSp>
      <p:grpSp>
        <p:nvGrpSpPr>
          <p:cNvPr id="1454" name="Google Shape;1454;p134"/>
          <p:cNvGrpSpPr/>
          <p:nvPr/>
        </p:nvGrpSpPr>
        <p:grpSpPr>
          <a:xfrm>
            <a:off x="5231753" y="792172"/>
            <a:ext cx="604457" cy="897085"/>
            <a:chOff x="4628809" y="1468849"/>
            <a:chExt cx="805942" cy="1196114"/>
          </a:xfrm>
        </p:grpSpPr>
        <p:grpSp>
          <p:nvGrpSpPr>
            <p:cNvPr id="1455" name="Google Shape;1455;p134"/>
            <p:cNvGrpSpPr/>
            <p:nvPr/>
          </p:nvGrpSpPr>
          <p:grpSpPr>
            <a:xfrm>
              <a:off x="4752276" y="1468849"/>
              <a:ext cx="582945" cy="635162"/>
              <a:chOff x="4752276" y="1758788"/>
              <a:chExt cx="582945" cy="635162"/>
            </a:xfrm>
          </p:grpSpPr>
          <p:sp>
            <p:nvSpPr>
              <p:cNvPr id="1456" name="Google Shape;1456;p134"/>
              <p:cNvSpPr/>
              <p:nvPr/>
            </p:nvSpPr>
            <p:spPr>
              <a:xfrm>
                <a:off x="4752276" y="1758788"/>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57" name="Google Shape;1457;p134"/>
              <p:cNvGrpSpPr/>
              <p:nvPr/>
            </p:nvGrpSpPr>
            <p:grpSpPr>
              <a:xfrm>
                <a:off x="4832687" y="1844483"/>
                <a:ext cx="426432" cy="464483"/>
                <a:chOff x="6900863" y="2987675"/>
                <a:chExt cx="515937" cy="561975"/>
              </a:xfrm>
            </p:grpSpPr>
            <p:sp>
              <p:nvSpPr>
                <p:cNvPr id="1458" name="Google Shape;1458;p134"/>
                <p:cNvSpPr/>
                <p:nvPr/>
              </p:nvSpPr>
              <p:spPr>
                <a:xfrm>
                  <a:off x="6900863" y="2987675"/>
                  <a:ext cx="515937" cy="561975"/>
                </a:xfrm>
                <a:custGeom>
                  <a:rect b="b" l="l" r="r" t="t"/>
                  <a:pathLst>
                    <a:path extrusionOk="0" h="1563" w="1435">
                      <a:moveTo>
                        <a:pt x="1355" y="0"/>
                      </a:moveTo>
                      <a:lnTo>
                        <a:pt x="84" y="0"/>
                      </a:lnTo>
                      <a:cubicBezTo>
                        <a:pt x="39" y="0"/>
                        <a:pt x="5" y="34"/>
                        <a:pt x="5" y="79"/>
                      </a:cubicBezTo>
                      <a:lnTo>
                        <a:pt x="5" y="763"/>
                      </a:lnTo>
                      <a:lnTo>
                        <a:pt x="236" y="763"/>
                      </a:lnTo>
                      <a:lnTo>
                        <a:pt x="236" y="461"/>
                      </a:lnTo>
                      <a:cubicBezTo>
                        <a:pt x="236" y="396"/>
                        <a:pt x="288" y="343"/>
                        <a:pt x="354" y="343"/>
                      </a:cubicBezTo>
                      <a:lnTo>
                        <a:pt x="608" y="343"/>
                      </a:lnTo>
                      <a:cubicBezTo>
                        <a:pt x="674" y="343"/>
                        <a:pt x="726" y="396"/>
                        <a:pt x="726" y="461"/>
                      </a:cubicBezTo>
                      <a:lnTo>
                        <a:pt x="726" y="724"/>
                      </a:lnTo>
                      <a:lnTo>
                        <a:pt x="1012" y="448"/>
                      </a:lnTo>
                      <a:lnTo>
                        <a:pt x="975" y="409"/>
                      </a:lnTo>
                      <a:lnTo>
                        <a:pt x="1135" y="370"/>
                      </a:lnTo>
                      <a:lnTo>
                        <a:pt x="1090" y="527"/>
                      </a:lnTo>
                      <a:lnTo>
                        <a:pt x="1054" y="488"/>
                      </a:lnTo>
                      <a:lnTo>
                        <a:pt x="771" y="760"/>
                      </a:lnTo>
                      <a:lnTo>
                        <a:pt x="1132" y="760"/>
                      </a:lnTo>
                      <a:lnTo>
                        <a:pt x="1132" y="705"/>
                      </a:lnTo>
                      <a:lnTo>
                        <a:pt x="1274" y="786"/>
                      </a:lnTo>
                      <a:lnTo>
                        <a:pt x="1132" y="868"/>
                      </a:lnTo>
                      <a:lnTo>
                        <a:pt x="1132" y="813"/>
                      </a:lnTo>
                      <a:lnTo>
                        <a:pt x="771" y="813"/>
                      </a:lnTo>
                      <a:lnTo>
                        <a:pt x="1054" y="1085"/>
                      </a:lnTo>
                      <a:lnTo>
                        <a:pt x="1090" y="1046"/>
                      </a:lnTo>
                      <a:lnTo>
                        <a:pt x="1135" y="1203"/>
                      </a:lnTo>
                      <a:lnTo>
                        <a:pt x="975" y="1164"/>
                      </a:lnTo>
                      <a:lnTo>
                        <a:pt x="1012" y="1125"/>
                      </a:lnTo>
                      <a:lnTo>
                        <a:pt x="721" y="855"/>
                      </a:lnTo>
                      <a:lnTo>
                        <a:pt x="721" y="1117"/>
                      </a:lnTo>
                      <a:cubicBezTo>
                        <a:pt x="721" y="1182"/>
                        <a:pt x="668" y="1235"/>
                        <a:pt x="603" y="1235"/>
                      </a:cubicBezTo>
                      <a:lnTo>
                        <a:pt x="348" y="1235"/>
                      </a:lnTo>
                      <a:cubicBezTo>
                        <a:pt x="283" y="1235"/>
                        <a:pt x="231" y="1182"/>
                        <a:pt x="231" y="1117"/>
                      </a:cubicBezTo>
                      <a:lnTo>
                        <a:pt x="231" y="815"/>
                      </a:lnTo>
                      <a:lnTo>
                        <a:pt x="0" y="815"/>
                      </a:lnTo>
                      <a:lnTo>
                        <a:pt x="0" y="1484"/>
                      </a:lnTo>
                      <a:cubicBezTo>
                        <a:pt x="0" y="1528"/>
                        <a:pt x="34" y="1562"/>
                        <a:pt x="78" y="1562"/>
                      </a:cubicBezTo>
                      <a:lnTo>
                        <a:pt x="1350" y="1562"/>
                      </a:lnTo>
                      <a:cubicBezTo>
                        <a:pt x="1394" y="1562"/>
                        <a:pt x="1429" y="1528"/>
                        <a:pt x="1429" y="1484"/>
                      </a:cubicBezTo>
                      <a:lnTo>
                        <a:pt x="1429" y="79"/>
                      </a:lnTo>
                      <a:cubicBezTo>
                        <a:pt x="1434" y="37"/>
                        <a:pt x="1400" y="0"/>
                        <a:pt x="1355"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34"/>
                <p:cNvSpPr/>
                <p:nvPr/>
              </p:nvSpPr>
              <p:spPr>
                <a:xfrm>
                  <a:off x="7004050" y="3132138"/>
                  <a:ext cx="136525" cy="280987"/>
                </a:xfrm>
                <a:custGeom>
                  <a:rect b="b" l="l" r="r" t="t"/>
                  <a:pathLst>
                    <a:path extrusionOk="0" h="782" w="381">
                      <a:moveTo>
                        <a:pt x="0" y="417"/>
                      </a:moveTo>
                      <a:lnTo>
                        <a:pt x="0" y="718"/>
                      </a:lnTo>
                      <a:cubicBezTo>
                        <a:pt x="0" y="752"/>
                        <a:pt x="29" y="781"/>
                        <a:pt x="63" y="781"/>
                      </a:cubicBezTo>
                      <a:lnTo>
                        <a:pt x="317" y="781"/>
                      </a:lnTo>
                      <a:cubicBezTo>
                        <a:pt x="351" y="781"/>
                        <a:pt x="380" y="752"/>
                        <a:pt x="380" y="718"/>
                      </a:cubicBezTo>
                      <a:lnTo>
                        <a:pt x="380" y="63"/>
                      </a:lnTo>
                      <a:cubicBezTo>
                        <a:pt x="380" y="29"/>
                        <a:pt x="351" y="0"/>
                        <a:pt x="317" y="0"/>
                      </a:cubicBezTo>
                      <a:lnTo>
                        <a:pt x="63" y="0"/>
                      </a:lnTo>
                      <a:cubicBezTo>
                        <a:pt x="29" y="0"/>
                        <a:pt x="0" y="29"/>
                        <a:pt x="0" y="63"/>
                      </a:cubicBezTo>
                      <a:lnTo>
                        <a:pt x="0" y="364"/>
                      </a:lnTo>
                      <a:lnTo>
                        <a:pt x="202" y="364"/>
                      </a:lnTo>
                      <a:lnTo>
                        <a:pt x="202" y="309"/>
                      </a:lnTo>
                      <a:lnTo>
                        <a:pt x="344" y="391"/>
                      </a:lnTo>
                      <a:lnTo>
                        <a:pt x="202" y="472"/>
                      </a:lnTo>
                      <a:lnTo>
                        <a:pt x="202" y="417"/>
                      </a:lnTo>
                      <a:lnTo>
                        <a:pt x="0" y="417"/>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60" name="Google Shape;1460;p134"/>
            <p:cNvSpPr/>
            <p:nvPr/>
          </p:nvSpPr>
          <p:spPr>
            <a:xfrm>
              <a:off x="4628809" y="2080188"/>
              <a:ext cx="805942" cy="58477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Load</a:t>
              </a:r>
              <a:br>
                <a:rPr b="1" i="0" lang="en" sz="600" u="none" cap="none" strike="noStrike">
                  <a:solidFill>
                    <a:srgbClr val="000000"/>
                  </a:solidFill>
                  <a:latin typeface="Arial"/>
                  <a:ea typeface="Arial"/>
                  <a:cs typeface="Arial"/>
                  <a:sym typeface="Arial"/>
                </a:rPr>
              </a:br>
              <a:r>
                <a:rPr b="1" i="0" lang="en" sz="600" u="none" cap="none" strike="noStrike">
                  <a:solidFill>
                    <a:srgbClr val="000000"/>
                  </a:solidFill>
                  <a:latin typeface="Arial"/>
                  <a:ea typeface="Arial"/>
                  <a:cs typeface="Arial"/>
                  <a:sym typeface="Arial"/>
                </a:rPr>
                <a:t>Balancer Failover 100MB</a:t>
              </a:r>
              <a:endParaRPr sz="1100"/>
            </a:p>
          </p:txBody>
        </p:sp>
      </p:grpSp>
      <p:sp>
        <p:nvSpPr>
          <p:cNvPr id="1461" name="Google Shape;1461;p134"/>
          <p:cNvSpPr/>
          <p:nvPr/>
        </p:nvSpPr>
        <p:spPr>
          <a:xfrm>
            <a:off x="2105316" y="735004"/>
            <a:ext cx="4916482" cy="1069778"/>
          </a:xfrm>
          <a:prstGeom prst="rect">
            <a:avLst/>
          </a:prstGeom>
          <a:noFill/>
          <a:ln cap="flat" cmpd="sng" w="12700">
            <a:solidFill>
              <a:srgbClr val="FFC000"/>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62" name="Google Shape;1462;p134"/>
          <p:cNvSpPr/>
          <p:nvPr/>
        </p:nvSpPr>
        <p:spPr>
          <a:xfrm>
            <a:off x="4059391" y="349889"/>
            <a:ext cx="859016" cy="475739"/>
          </a:xfrm>
          <a:prstGeom prst="ellipse">
            <a:avLst/>
          </a:prstGeom>
          <a:solidFill>
            <a:srgbClr val="FF0000"/>
          </a:solidFill>
          <a:ln cap="flat" cmpd="sng" w="12700">
            <a:solidFill>
              <a:srgbClr val="91332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Listener</a:t>
            </a:r>
            <a:endParaRPr sz="1100"/>
          </a:p>
        </p:txBody>
      </p:sp>
      <p:sp>
        <p:nvSpPr>
          <p:cNvPr id="1463" name="Google Shape;1463;p134"/>
          <p:cNvSpPr txBox="1"/>
          <p:nvPr/>
        </p:nvSpPr>
        <p:spPr>
          <a:xfrm>
            <a:off x="2093948" y="1614768"/>
            <a:ext cx="1314280" cy="20774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Public Regional Subnet</a:t>
            </a:r>
            <a:endParaRPr sz="1100"/>
          </a:p>
        </p:txBody>
      </p:sp>
      <p:cxnSp>
        <p:nvCxnSpPr>
          <p:cNvPr id="1464" name="Google Shape;1464;p134"/>
          <p:cNvCxnSpPr>
            <a:stCxn id="1395" idx="0"/>
            <a:endCxn id="1398" idx="0"/>
          </p:cNvCxnSpPr>
          <p:nvPr/>
        </p:nvCxnSpPr>
        <p:spPr>
          <a:xfrm flipH="1">
            <a:off x="3362644" y="1228198"/>
            <a:ext cx="102300" cy="13569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465" name="Google Shape;1465;p134"/>
          <p:cNvCxnSpPr>
            <a:stCxn id="1395" idx="0"/>
            <a:endCxn id="1431" idx="0"/>
          </p:cNvCxnSpPr>
          <p:nvPr/>
        </p:nvCxnSpPr>
        <p:spPr>
          <a:xfrm>
            <a:off x="3464944" y="1228198"/>
            <a:ext cx="2284500" cy="13416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466" name="Google Shape;1466;p134"/>
          <p:cNvCxnSpPr>
            <a:stCxn id="1460" idx="0"/>
            <a:endCxn id="1398" idx="0"/>
          </p:cNvCxnSpPr>
          <p:nvPr/>
        </p:nvCxnSpPr>
        <p:spPr>
          <a:xfrm flipH="1">
            <a:off x="3362581" y="1250676"/>
            <a:ext cx="2171400" cy="1334400"/>
          </a:xfrm>
          <a:prstGeom prst="straightConnector1">
            <a:avLst/>
          </a:prstGeom>
          <a:noFill/>
          <a:ln cap="flat" cmpd="sng" w="9525">
            <a:solidFill>
              <a:schemeClr val="accent1"/>
            </a:solidFill>
            <a:prstDash val="dash"/>
            <a:miter lim="800000"/>
            <a:headEnd len="med" w="med" type="triangle"/>
            <a:tailEnd len="med" w="med" type="triangle"/>
          </a:ln>
        </p:spPr>
      </p:cxnSp>
      <p:cxnSp>
        <p:nvCxnSpPr>
          <p:cNvPr id="1467" name="Google Shape;1467;p134"/>
          <p:cNvCxnSpPr>
            <a:stCxn id="1460" idx="0"/>
            <a:endCxn id="1431" idx="0"/>
          </p:cNvCxnSpPr>
          <p:nvPr/>
        </p:nvCxnSpPr>
        <p:spPr>
          <a:xfrm>
            <a:off x="5533981" y="1250676"/>
            <a:ext cx="215400" cy="1319100"/>
          </a:xfrm>
          <a:prstGeom prst="straightConnector1">
            <a:avLst/>
          </a:prstGeom>
          <a:noFill/>
          <a:ln cap="flat" cmpd="sng" w="9525">
            <a:solidFill>
              <a:schemeClr val="accent1"/>
            </a:solidFill>
            <a:prstDash val="dash"/>
            <a:miter lim="800000"/>
            <a:headEnd len="med" w="med" type="triangle"/>
            <a:tailEnd len="med" w="med" type="triangle"/>
          </a:ln>
        </p:spPr>
      </p:cxnSp>
      <p:sp>
        <p:nvSpPr>
          <p:cNvPr id="1468" name="Google Shape;1468;p134"/>
          <p:cNvSpPr/>
          <p:nvPr/>
        </p:nvSpPr>
        <p:spPr>
          <a:xfrm>
            <a:off x="2371739" y="2572082"/>
            <a:ext cx="4304095" cy="785332"/>
          </a:xfrm>
          <a:prstGeom prst="rect">
            <a:avLst/>
          </a:prstGeom>
          <a:noFill/>
          <a:ln cap="flat" cmpd="sng" w="12700">
            <a:solidFill>
              <a:srgbClr val="FF0000"/>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69" name="Google Shape;1469;p134"/>
          <p:cNvSpPr txBox="1"/>
          <p:nvPr/>
        </p:nvSpPr>
        <p:spPr>
          <a:xfrm>
            <a:off x="4009625" y="2816771"/>
            <a:ext cx="1039494" cy="20774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Backend Set</a:t>
            </a:r>
            <a:endParaRPr sz="1100"/>
          </a:p>
        </p:txBody>
      </p:sp>
      <p:grpSp>
        <p:nvGrpSpPr>
          <p:cNvPr id="1470" name="Google Shape;1470;p134"/>
          <p:cNvGrpSpPr/>
          <p:nvPr/>
        </p:nvGrpSpPr>
        <p:grpSpPr>
          <a:xfrm>
            <a:off x="6359018" y="4019314"/>
            <a:ext cx="770517" cy="627986"/>
            <a:chOff x="8220456" y="5319715"/>
            <a:chExt cx="1285591" cy="876686"/>
          </a:xfrm>
        </p:grpSpPr>
        <p:grpSp>
          <p:nvGrpSpPr>
            <p:cNvPr id="1471" name="Google Shape;1471;p134"/>
            <p:cNvGrpSpPr/>
            <p:nvPr/>
          </p:nvGrpSpPr>
          <p:grpSpPr>
            <a:xfrm>
              <a:off x="8220456" y="5395393"/>
              <a:ext cx="863192" cy="801008"/>
              <a:chOff x="10011110" y="2625219"/>
              <a:chExt cx="863192" cy="801008"/>
            </a:xfrm>
          </p:grpSpPr>
          <p:grpSp>
            <p:nvGrpSpPr>
              <p:cNvPr id="1472" name="Google Shape;1472;p134"/>
              <p:cNvGrpSpPr/>
              <p:nvPr/>
            </p:nvGrpSpPr>
            <p:grpSpPr>
              <a:xfrm>
                <a:off x="10131618" y="2625219"/>
                <a:ext cx="582945" cy="546202"/>
                <a:chOff x="10131618" y="2882206"/>
                <a:chExt cx="582945" cy="546202"/>
              </a:xfrm>
            </p:grpSpPr>
            <p:sp>
              <p:nvSpPr>
                <p:cNvPr id="1473" name="Google Shape;1473;p134"/>
                <p:cNvSpPr/>
                <p:nvPr/>
              </p:nvSpPr>
              <p:spPr>
                <a:xfrm>
                  <a:off x="10131618" y="2882206"/>
                  <a:ext cx="582945" cy="54620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74" name="Google Shape;1474;p134"/>
                <p:cNvGrpSpPr/>
                <p:nvPr/>
              </p:nvGrpSpPr>
              <p:grpSpPr>
                <a:xfrm>
                  <a:off x="10244335" y="2981585"/>
                  <a:ext cx="363452" cy="358203"/>
                  <a:chOff x="5998087" y="3035933"/>
                  <a:chExt cx="439738" cy="433387"/>
                </a:xfrm>
              </p:grpSpPr>
              <p:sp>
                <p:nvSpPr>
                  <p:cNvPr id="1475" name="Google Shape;1475;p134"/>
                  <p:cNvSpPr/>
                  <p:nvPr/>
                </p:nvSpPr>
                <p:spPr>
                  <a:xfrm>
                    <a:off x="5998087" y="3035933"/>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34"/>
                  <p:cNvSpPr/>
                  <p:nvPr/>
                </p:nvSpPr>
                <p:spPr>
                  <a:xfrm>
                    <a:off x="6142550" y="3035933"/>
                    <a:ext cx="295275" cy="114300"/>
                  </a:xfrm>
                  <a:custGeom>
                    <a:rect b="b" l="l" r="r" t="t"/>
                    <a:pathLst>
                      <a:path extrusionOk="0" h="316" w="822">
                        <a:moveTo>
                          <a:pt x="821" y="315"/>
                        </a:moveTo>
                        <a:lnTo>
                          <a:pt x="821" y="0"/>
                        </a:lnTo>
                        <a:lnTo>
                          <a:pt x="0" y="0"/>
                        </a:lnTo>
                        <a:lnTo>
                          <a:pt x="0" y="315"/>
                        </a:lnTo>
                        <a:lnTo>
                          <a:pt x="821" y="315"/>
                        </a:lnTo>
                        <a:close/>
                        <a:moveTo>
                          <a:pt x="582" y="121"/>
                        </a:moveTo>
                        <a:lnTo>
                          <a:pt x="627" y="121"/>
                        </a:lnTo>
                        <a:lnTo>
                          <a:pt x="650" y="163"/>
                        </a:lnTo>
                        <a:lnTo>
                          <a:pt x="676" y="121"/>
                        </a:lnTo>
                        <a:lnTo>
                          <a:pt x="716" y="121"/>
                        </a:lnTo>
                        <a:lnTo>
                          <a:pt x="674" y="183"/>
                        </a:lnTo>
                        <a:lnTo>
                          <a:pt x="716" y="249"/>
                        </a:lnTo>
                        <a:lnTo>
                          <a:pt x="671" y="249"/>
                        </a:lnTo>
                        <a:lnTo>
                          <a:pt x="645" y="202"/>
                        </a:lnTo>
                        <a:lnTo>
                          <a:pt x="619" y="249"/>
                        </a:lnTo>
                        <a:lnTo>
                          <a:pt x="579" y="249"/>
                        </a:lnTo>
                        <a:lnTo>
                          <a:pt x="621" y="181"/>
                        </a:lnTo>
                        <a:lnTo>
                          <a:pt x="582" y="121"/>
                        </a:lnTo>
                        <a:close/>
                        <a:moveTo>
                          <a:pt x="514" y="215"/>
                        </a:moveTo>
                        <a:lnTo>
                          <a:pt x="545" y="215"/>
                        </a:lnTo>
                        <a:lnTo>
                          <a:pt x="545" y="249"/>
                        </a:lnTo>
                        <a:lnTo>
                          <a:pt x="514" y="249"/>
                        </a:lnTo>
                        <a:lnTo>
                          <a:pt x="514" y="215"/>
                        </a:lnTo>
                        <a:close/>
                        <a:moveTo>
                          <a:pt x="343" y="121"/>
                        </a:moveTo>
                        <a:lnTo>
                          <a:pt x="388" y="121"/>
                        </a:lnTo>
                        <a:lnTo>
                          <a:pt x="412" y="163"/>
                        </a:lnTo>
                        <a:lnTo>
                          <a:pt x="438" y="121"/>
                        </a:lnTo>
                        <a:lnTo>
                          <a:pt x="477" y="121"/>
                        </a:lnTo>
                        <a:lnTo>
                          <a:pt x="435" y="183"/>
                        </a:lnTo>
                        <a:lnTo>
                          <a:pt x="477" y="249"/>
                        </a:lnTo>
                        <a:lnTo>
                          <a:pt x="433" y="249"/>
                        </a:lnTo>
                        <a:lnTo>
                          <a:pt x="406" y="202"/>
                        </a:lnTo>
                        <a:lnTo>
                          <a:pt x="380" y="249"/>
                        </a:lnTo>
                        <a:lnTo>
                          <a:pt x="341" y="249"/>
                        </a:lnTo>
                        <a:lnTo>
                          <a:pt x="383" y="181"/>
                        </a:lnTo>
                        <a:lnTo>
                          <a:pt x="343" y="121"/>
                        </a:lnTo>
                        <a:close/>
                        <a:moveTo>
                          <a:pt x="275" y="215"/>
                        </a:moveTo>
                        <a:lnTo>
                          <a:pt x="307" y="215"/>
                        </a:lnTo>
                        <a:lnTo>
                          <a:pt x="307" y="249"/>
                        </a:lnTo>
                        <a:lnTo>
                          <a:pt x="275" y="249"/>
                        </a:lnTo>
                        <a:lnTo>
                          <a:pt x="275" y="215"/>
                        </a:lnTo>
                        <a:close/>
                        <a:moveTo>
                          <a:pt x="173" y="163"/>
                        </a:moveTo>
                        <a:lnTo>
                          <a:pt x="199" y="121"/>
                        </a:lnTo>
                        <a:lnTo>
                          <a:pt x="239" y="121"/>
                        </a:lnTo>
                        <a:lnTo>
                          <a:pt x="197" y="183"/>
                        </a:lnTo>
                        <a:lnTo>
                          <a:pt x="239" y="249"/>
                        </a:lnTo>
                        <a:lnTo>
                          <a:pt x="194" y="249"/>
                        </a:lnTo>
                        <a:lnTo>
                          <a:pt x="168" y="202"/>
                        </a:lnTo>
                        <a:lnTo>
                          <a:pt x="142" y="249"/>
                        </a:lnTo>
                        <a:lnTo>
                          <a:pt x="102" y="249"/>
                        </a:lnTo>
                        <a:lnTo>
                          <a:pt x="144" y="181"/>
                        </a:lnTo>
                        <a:lnTo>
                          <a:pt x="102" y="121"/>
                        </a:lnTo>
                        <a:lnTo>
                          <a:pt x="150" y="121"/>
                        </a:lnTo>
                        <a:lnTo>
                          <a:pt x="173" y="163"/>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34"/>
                  <p:cNvSpPr/>
                  <p:nvPr/>
                </p:nvSpPr>
                <p:spPr>
                  <a:xfrm>
                    <a:off x="5998087" y="3194683"/>
                    <a:ext cx="109538" cy="112712"/>
                  </a:xfrm>
                  <a:custGeom>
                    <a:rect b="b" l="l" r="r" t="t"/>
                    <a:pathLst>
                      <a:path extrusionOk="0" h="315" w="305">
                        <a:moveTo>
                          <a:pt x="152" y="314"/>
                        </a:moveTo>
                        <a:lnTo>
                          <a:pt x="0" y="314"/>
                        </a:lnTo>
                        <a:lnTo>
                          <a:pt x="0" y="0"/>
                        </a:lnTo>
                        <a:lnTo>
                          <a:pt x="304" y="0"/>
                        </a:lnTo>
                        <a:lnTo>
                          <a:pt x="304" y="314"/>
                        </a:lnTo>
                        <a:lnTo>
                          <a:pt x="152" y="314"/>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34"/>
                  <p:cNvSpPr/>
                  <p:nvPr/>
                </p:nvSpPr>
                <p:spPr>
                  <a:xfrm>
                    <a:off x="6142550" y="3194683"/>
                    <a:ext cx="295275" cy="112712"/>
                  </a:xfrm>
                  <a:custGeom>
                    <a:rect b="b" l="l" r="r" t="t"/>
                    <a:pathLst>
                      <a:path extrusionOk="0" h="315" w="822">
                        <a:moveTo>
                          <a:pt x="821" y="314"/>
                        </a:moveTo>
                        <a:lnTo>
                          <a:pt x="821" y="0"/>
                        </a:lnTo>
                        <a:lnTo>
                          <a:pt x="0" y="0"/>
                        </a:lnTo>
                        <a:lnTo>
                          <a:pt x="0" y="314"/>
                        </a:lnTo>
                        <a:lnTo>
                          <a:pt x="821" y="314"/>
                        </a:lnTo>
                        <a:close/>
                        <a:moveTo>
                          <a:pt x="582" y="105"/>
                        </a:moveTo>
                        <a:lnTo>
                          <a:pt x="627" y="105"/>
                        </a:lnTo>
                        <a:lnTo>
                          <a:pt x="650" y="147"/>
                        </a:lnTo>
                        <a:lnTo>
                          <a:pt x="676" y="105"/>
                        </a:lnTo>
                        <a:lnTo>
                          <a:pt x="716" y="105"/>
                        </a:lnTo>
                        <a:lnTo>
                          <a:pt x="674" y="168"/>
                        </a:lnTo>
                        <a:lnTo>
                          <a:pt x="716" y="232"/>
                        </a:lnTo>
                        <a:lnTo>
                          <a:pt x="671" y="232"/>
                        </a:lnTo>
                        <a:lnTo>
                          <a:pt x="645" y="186"/>
                        </a:lnTo>
                        <a:lnTo>
                          <a:pt x="619" y="232"/>
                        </a:lnTo>
                        <a:lnTo>
                          <a:pt x="579" y="232"/>
                        </a:lnTo>
                        <a:lnTo>
                          <a:pt x="621" y="165"/>
                        </a:lnTo>
                        <a:lnTo>
                          <a:pt x="582" y="105"/>
                        </a:lnTo>
                        <a:close/>
                        <a:moveTo>
                          <a:pt x="514" y="199"/>
                        </a:moveTo>
                        <a:lnTo>
                          <a:pt x="545" y="199"/>
                        </a:lnTo>
                        <a:lnTo>
                          <a:pt x="545" y="232"/>
                        </a:lnTo>
                        <a:lnTo>
                          <a:pt x="514" y="232"/>
                        </a:lnTo>
                        <a:lnTo>
                          <a:pt x="514" y="199"/>
                        </a:lnTo>
                        <a:close/>
                        <a:moveTo>
                          <a:pt x="343" y="105"/>
                        </a:moveTo>
                        <a:lnTo>
                          <a:pt x="388" y="105"/>
                        </a:lnTo>
                        <a:lnTo>
                          <a:pt x="412" y="147"/>
                        </a:lnTo>
                        <a:lnTo>
                          <a:pt x="438" y="105"/>
                        </a:lnTo>
                        <a:lnTo>
                          <a:pt x="477" y="105"/>
                        </a:lnTo>
                        <a:lnTo>
                          <a:pt x="435" y="168"/>
                        </a:lnTo>
                        <a:lnTo>
                          <a:pt x="477" y="232"/>
                        </a:lnTo>
                        <a:lnTo>
                          <a:pt x="433" y="232"/>
                        </a:lnTo>
                        <a:lnTo>
                          <a:pt x="406" y="186"/>
                        </a:lnTo>
                        <a:lnTo>
                          <a:pt x="380" y="232"/>
                        </a:lnTo>
                        <a:lnTo>
                          <a:pt x="341" y="232"/>
                        </a:lnTo>
                        <a:lnTo>
                          <a:pt x="383" y="165"/>
                        </a:lnTo>
                        <a:lnTo>
                          <a:pt x="343" y="105"/>
                        </a:lnTo>
                        <a:close/>
                        <a:moveTo>
                          <a:pt x="275" y="199"/>
                        </a:moveTo>
                        <a:lnTo>
                          <a:pt x="307" y="199"/>
                        </a:lnTo>
                        <a:lnTo>
                          <a:pt x="307" y="232"/>
                        </a:lnTo>
                        <a:lnTo>
                          <a:pt x="275" y="232"/>
                        </a:lnTo>
                        <a:lnTo>
                          <a:pt x="275" y="199"/>
                        </a:lnTo>
                        <a:close/>
                        <a:moveTo>
                          <a:pt x="173" y="147"/>
                        </a:moveTo>
                        <a:lnTo>
                          <a:pt x="199" y="105"/>
                        </a:lnTo>
                        <a:lnTo>
                          <a:pt x="239" y="105"/>
                        </a:lnTo>
                        <a:lnTo>
                          <a:pt x="197" y="168"/>
                        </a:lnTo>
                        <a:lnTo>
                          <a:pt x="239" y="232"/>
                        </a:lnTo>
                        <a:lnTo>
                          <a:pt x="194" y="232"/>
                        </a:lnTo>
                        <a:lnTo>
                          <a:pt x="168" y="186"/>
                        </a:lnTo>
                        <a:lnTo>
                          <a:pt x="142" y="232"/>
                        </a:lnTo>
                        <a:lnTo>
                          <a:pt x="102" y="232"/>
                        </a:lnTo>
                        <a:lnTo>
                          <a:pt x="144" y="165"/>
                        </a:lnTo>
                        <a:lnTo>
                          <a:pt x="102" y="105"/>
                        </a:lnTo>
                        <a:lnTo>
                          <a:pt x="150" y="105"/>
                        </a:lnTo>
                        <a:lnTo>
                          <a:pt x="173" y="147"/>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34"/>
                  <p:cNvSpPr/>
                  <p:nvPr/>
                </p:nvSpPr>
                <p:spPr>
                  <a:xfrm>
                    <a:off x="6142550" y="3355020"/>
                    <a:ext cx="295275" cy="114300"/>
                  </a:xfrm>
                  <a:custGeom>
                    <a:rect b="b" l="l" r="r" t="t"/>
                    <a:pathLst>
                      <a:path extrusionOk="0" h="316" w="822">
                        <a:moveTo>
                          <a:pt x="821" y="315"/>
                        </a:moveTo>
                        <a:lnTo>
                          <a:pt x="821" y="0"/>
                        </a:lnTo>
                        <a:lnTo>
                          <a:pt x="0" y="0"/>
                        </a:lnTo>
                        <a:lnTo>
                          <a:pt x="0" y="315"/>
                        </a:lnTo>
                        <a:lnTo>
                          <a:pt x="821" y="315"/>
                        </a:lnTo>
                        <a:close/>
                        <a:moveTo>
                          <a:pt x="582" y="89"/>
                        </a:moveTo>
                        <a:lnTo>
                          <a:pt x="627" y="89"/>
                        </a:lnTo>
                        <a:lnTo>
                          <a:pt x="650" y="131"/>
                        </a:lnTo>
                        <a:lnTo>
                          <a:pt x="676" y="89"/>
                        </a:lnTo>
                        <a:lnTo>
                          <a:pt x="716" y="89"/>
                        </a:lnTo>
                        <a:lnTo>
                          <a:pt x="674" y="152"/>
                        </a:lnTo>
                        <a:lnTo>
                          <a:pt x="716" y="218"/>
                        </a:lnTo>
                        <a:lnTo>
                          <a:pt x="671" y="218"/>
                        </a:lnTo>
                        <a:lnTo>
                          <a:pt x="645" y="170"/>
                        </a:lnTo>
                        <a:lnTo>
                          <a:pt x="619" y="218"/>
                        </a:lnTo>
                        <a:lnTo>
                          <a:pt x="579" y="218"/>
                        </a:lnTo>
                        <a:lnTo>
                          <a:pt x="621" y="149"/>
                        </a:lnTo>
                        <a:lnTo>
                          <a:pt x="582" y="89"/>
                        </a:lnTo>
                        <a:close/>
                        <a:moveTo>
                          <a:pt x="514" y="184"/>
                        </a:moveTo>
                        <a:lnTo>
                          <a:pt x="545" y="184"/>
                        </a:lnTo>
                        <a:lnTo>
                          <a:pt x="545" y="218"/>
                        </a:lnTo>
                        <a:lnTo>
                          <a:pt x="514" y="218"/>
                        </a:lnTo>
                        <a:lnTo>
                          <a:pt x="514" y="184"/>
                        </a:lnTo>
                        <a:close/>
                        <a:moveTo>
                          <a:pt x="343" y="89"/>
                        </a:moveTo>
                        <a:lnTo>
                          <a:pt x="388" y="89"/>
                        </a:lnTo>
                        <a:lnTo>
                          <a:pt x="412" y="131"/>
                        </a:lnTo>
                        <a:lnTo>
                          <a:pt x="438" y="89"/>
                        </a:lnTo>
                        <a:lnTo>
                          <a:pt x="477" y="89"/>
                        </a:lnTo>
                        <a:lnTo>
                          <a:pt x="435" y="152"/>
                        </a:lnTo>
                        <a:lnTo>
                          <a:pt x="477" y="218"/>
                        </a:lnTo>
                        <a:lnTo>
                          <a:pt x="433" y="218"/>
                        </a:lnTo>
                        <a:lnTo>
                          <a:pt x="406" y="170"/>
                        </a:lnTo>
                        <a:lnTo>
                          <a:pt x="380" y="218"/>
                        </a:lnTo>
                        <a:lnTo>
                          <a:pt x="341" y="218"/>
                        </a:lnTo>
                        <a:lnTo>
                          <a:pt x="383" y="149"/>
                        </a:lnTo>
                        <a:lnTo>
                          <a:pt x="343" y="89"/>
                        </a:lnTo>
                        <a:close/>
                        <a:moveTo>
                          <a:pt x="275" y="184"/>
                        </a:moveTo>
                        <a:lnTo>
                          <a:pt x="307" y="184"/>
                        </a:lnTo>
                        <a:lnTo>
                          <a:pt x="307" y="218"/>
                        </a:lnTo>
                        <a:lnTo>
                          <a:pt x="275" y="218"/>
                        </a:lnTo>
                        <a:lnTo>
                          <a:pt x="275" y="184"/>
                        </a:lnTo>
                        <a:close/>
                        <a:moveTo>
                          <a:pt x="173" y="131"/>
                        </a:moveTo>
                        <a:lnTo>
                          <a:pt x="199" y="89"/>
                        </a:lnTo>
                        <a:lnTo>
                          <a:pt x="239" y="89"/>
                        </a:lnTo>
                        <a:lnTo>
                          <a:pt x="197" y="152"/>
                        </a:lnTo>
                        <a:lnTo>
                          <a:pt x="239" y="218"/>
                        </a:lnTo>
                        <a:lnTo>
                          <a:pt x="194" y="218"/>
                        </a:lnTo>
                        <a:lnTo>
                          <a:pt x="168" y="170"/>
                        </a:lnTo>
                        <a:lnTo>
                          <a:pt x="142" y="218"/>
                        </a:lnTo>
                        <a:lnTo>
                          <a:pt x="102" y="218"/>
                        </a:lnTo>
                        <a:lnTo>
                          <a:pt x="144" y="149"/>
                        </a:lnTo>
                        <a:lnTo>
                          <a:pt x="102" y="89"/>
                        </a:lnTo>
                        <a:lnTo>
                          <a:pt x="150" y="89"/>
                        </a:lnTo>
                        <a:lnTo>
                          <a:pt x="173" y="131"/>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34"/>
                  <p:cNvSpPr/>
                  <p:nvPr/>
                </p:nvSpPr>
                <p:spPr>
                  <a:xfrm>
                    <a:off x="5998087" y="3355020"/>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81" name="Google Shape;1481;p134"/>
              <p:cNvSpPr/>
              <p:nvPr/>
            </p:nvSpPr>
            <p:spPr>
              <a:xfrm>
                <a:off x="10011110" y="3210783"/>
                <a:ext cx="863192" cy="2154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nvGrpSpPr>
            <p:cNvPr id="1482" name="Google Shape;1482;p134"/>
            <p:cNvGrpSpPr/>
            <p:nvPr/>
          </p:nvGrpSpPr>
          <p:grpSpPr>
            <a:xfrm>
              <a:off x="8901113" y="5319715"/>
              <a:ext cx="604934" cy="776584"/>
              <a:chOff x="3674869" y="4320417"/>
              <a:chExt cx="595644" cy="842815"/>
            </a:xfrm>
          </p:grpSpPr>
          <p:grpSp>
            <p:nvGrpSpPr>
              <p:cNvPr id="1483" name="Google Shape;1483;p134"/>
              <p:cNvGrpSpPr/>
              <p:nvPr/>
            </p:nvGrpSpPr>
            <p:grpSpPr>
              <a:xfrm>
                <a:off x="3680635" y="4320417"/>
                <a:ext cx="582945" cy="635162"/>
                <a:chOff x="11128158" y="2882206"/>
                <a:chExt cx="582945" cy="635162"/>
              </a:xfrm>
            </p:grpSpPr>
            <p:sp>
              <p:nvSpPr>
                <p:cNvPr id="1484" name="Google Shape;1484;p134"/>
                <p:cNvSpPr/>
                <p:nvPr/>
              </p:nvSpPr>
              <p:spPr>
                <a:xfrm>
                  <a:off x="11128158" y="2882206"/>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85" name="Google Shape;1485;p134"/>
                <p:cNvSpPr/>
                <p:nvPr/>
              </p:nvSpPr>
              <p:spPr>
                <a:xfrm>
                  <a:off x="11241003" y="2951107"/>
                  <a:ext cx="359515" cy="478917"/>
                </a:xfrm>
                <a:custGeom>
                  <a:rect b="b" l="l" r="r" t="t"/>
                  <a:pathLst>
                    <a:path extrusionOk="0" h="1610" w="1207">
                      <a:moveTo>
                        <a:pt x="603" y="0"/>
                      </a:moveTo>
                      <a:lnTo>
                        <a:pt x="0" y="260"/>
                      </a:lnTo>
                      <a:lnTo>
                        <a:pt x="0" y="834"/>
                      </a:lnTo>
                      <a:lnTo>
                        <a:pt x="0" y="834"/>
                      </a:lnTo>
                      <a:cubicBezTo>
                        <a:pt x="18" y="1153"/>
                        <a:pt x="251" y="1433"/>
                        <a:pt x="603" y="1609"/>
                      </a:cubicBezTo>
                      <a:cubicBezTo>
                        <a:pt x="954" y="1433"/>
                        <a:pt x="1187" y="1153"/>
                        <a:pt x="1206" y="834"/>
                      </a:cubicBezTo>
                      <a:lnTo>
                        <a:pt x="1206" y="834"/>
                      </a:lnTo>
                      <a:lnTo>
                        <a:pt x="1206" y="260"/>
                      </a:lnTo>
                      <a:lnTo>
                        <a:pt x="603" y="0"/>
                      </a:lnTo>
                      <a:close/>
                      <a:moveTo>
                        <a:pt x="702" y="1051"/>
                      </a:moveTo>
                      <a:lnTo>
                        <a:pt x="267" y="1051"/>
                      </a:lnTo>
                      <a:lnTo>
                        <a:pt x="267" y="990"/>
                      </a:lnTo>
                      <a:lnTo>
                        <a:pt x="702" y="990"/>
                      </a:lnTo>
                      <a:lnTo>
                        <a:pt x="702" y="1051"/>
                      </a:lnTo>
                      <a:close/>
                      <a:moveTo>
                        <a:pt x="702" y="816"/>
                      </a:moveTo>
                      <a:lnTo>
                        <a:pt x="267" y="816"/>
                      </a:lnTo>
                      <a:lnTo>
                        <a:pt x="267" y="756"/>
                      </a:lnTo>
                      <a:lnTo>
                        <a:pt x="702" y="756"/>
                      </a:lnTo>
                      <a:lnTo>
                        <a:pt x="702" y="816"/>
                      </a:lnTo>
                      <a:close/>
                      <a:moveTo>
                        <a:pt x="702" y="567"/>
                      </a:moveTo>
                      <a:lnTo>
                        <a:pt x="267" y="567"/>
                      </a:lnTo>
                      <a:lnTo>
                        <a:pt x="267" y="506"/>
                      </a:lnTo>
                      <a:lnTo>
                        <a:pt x="702" y="506"/>
                      </a:lnTo>
                      <a:lnTo>
                        <a:pt x="702" y="567"/>
                      </a:lnTo>
                      <a:close/>
                      <a:moveTo>
                        <a:pt x="964" y="967"/>
                      </a:moveTo>
                      <a:lnTo>
                        <a:pt x="860" y="1072"/>
                      </a:lnTo>
                      <a:lnTo>
                        <a:pt x="791" y="1004"/>
                      </a:lnTo>
                      <a:cubicBezTo>
                        <a:pt x="784" y="996"/>
                        <a:pt x="783" y="983"/>
                        <a:pt x="791" y="975"/>
                      </a:cubicBezTo>
                      <a:cubicBezTo>
                        <a:pt x="798" y="967"/>
                        <a:pt x="812" y="967"/>
                        <a:pt x="820" y="975"/>
                      </a:cubicBezTo>
                      <a:lnTo>
                        <a:pt x="860" y="1014"/>
                      </a:lnTo>
                      <a:lnTo>
                        <a:pt x="938" y="935"/>
                      </a:lnTo>
                      <a:cubicBezTo>
                        <a:pt x="946" y="928"/>
                        <a:pt x="959" y="928"/>
                        <a:pt x="967" y="935"/>
                      </a:cubicBezTo>
                      <a:cubicBezTo>
                        <a:pt x="972" y="946"/>
                        <a:pt x="972" y="959"/>
                        <a:pt x="964" y="967"/>
                      </a:cubicBezTo>
                      <a:close/>
                      <a:moveTo>
                        <a:pt x="815" y="732"/>
                      </a:moveTo>
                      <a:cubicBezTo>
                        <a:pt x="807" y="724"/>
                        <a:pt x="807" y="711"/>
                        <a:pt x="815" y="703"/>
                      </a:cubicBezTo>
                      <a:cubicBezTo>
                        <a:pt x="823" y="695"/>
                        <a:pt x="836" y="695"/>
                        <a:pt x="844" y="703"/>
                      </a:cubicBezTo>
                      <a:lnTo>
                        <a:pt x="886" y="745"/>
                      </a:lnTo>
                      <a:lnTo>
                        <a:pt x="928" y="703"/>
                      </a:lnTo>
                      <a:cubicBezTo>
                        <a:pt x="936" y="695"/>
                        <a:pt x="949" y="695"/>
                        <a:pt x="957" y="703"/>
                      </a:cubicBezTo>
                      <a:cubicBezTo>
                        <a:pt x="964" y="711"/>
                        <a:pt x="964" y="724"/>
                        <a:pt x="957" y="732"/>
                      </a:cubicBezTo>
                      <a:lnTo>
                        <a:pt x="915" y="774"/>
                      </a:lnTo>
                      <a:lnTo>
                        <a:pt x="957" y="816"/>
                      </a:lnTo>
                      <a:cubicBezTo>
                        <a:pt x="964" y="824"/>
                        <a:pt x="964" y="837"/>
                        <a:pt x="957" y="845"/>
                      </a:cubicBezTo>
                      <a:cubicBezTo>
                        <a:pt x="954" y="847"/>
                        <a:pt x="948" y="850"/>
                        <a:pt x="943" y="850"/>
                      </a:cubicBezTo>
                      <a:cubicBezTo>
                        <a:pt x="937" y="850"/>
                        <a:pt x="933" y="847"/>
                        <a:pt x="930" y="845"/>
                      </a:cubicBezTo>
                      <a:lnTo>
                        <a:pt x="888" y="803"/>
                      </a:lnTo>
                      <a:lnTo>
                        <a:pt x="846" y="845"/>
                      </a:lnTo>
                      <a:cubicBezTo>
                        <a:pt x="844" y="847"/>
                        <a:pt x="838" y="850"/>
                        <a:pt x="833" y="850"/>
                      </a:cubicBezTo>
                      <a:cubicBezTo>
                        <a:pt x="827" y="850"/>
                        <a:pt x="823" y="847"/>
                        <a:pt x="820" y="845"/>
                      </a:cubicBezTo>
                      <a:cubicBezTo>
                        <a:pt x="812" y="837"/>
                        <a:pt x="812" y="824"/>
                        <a:pt x="820" y="816"/>
                      </a:cubicBezTo>
                      <a:lnTo>
                        <a:pt x="862" y="774"/>
                      </a:lnTo>
                      <a:lnTo>
                        <a:pt x="815" y="732"/>
                      </a:lnTo>
                      <a:close/>
                      <a:moveTo>
                        <a:pt x="970" y="501"/>
                      </a:moveTo>
                      <a:lnTo>
                        <a:pt x="865" y="606"/>
                      </a:lnTo>
                      <a:lnTo>
                        <a:pt x="797" y="538"/>
                      </a:lnTo>
                      <a:cubicBezTo>
                        <a:pt x="789" y="530"/>
                        <a:pt x="789" y="517"/>
                        <a:pt x="797" y="509"/>
                      </a:cubicBezTo>
                      <a:cubicBezTo>
                        <a:pt x="805" y="501"/>
                        <a:pt x="818" y="501"/>
                        <a:pt x="825" y="509"/>
                      </a:cubicBezTo>
                      <a:lnTo>
                        <a:pt x="865" y="548"/>
                      </a:lnTo>
                      <a:lnTo>
                        <a:pt x="943" y="470"/>
                      </a:lnTo>
                      <a:cubicBezTo>
                        <a:pt x="951" y="462"/>
                        <a:pt x="964" y="462"/>
                        <a:pt x="972" y="470"/>
                      </a:cubicBezTo>
                      <a:cubicBezTo>
                        <a:pt x="978" y="480"/>
                        <a:pt x="978" y="493"/>
                        <a:pt x="970" y="501"/>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86" name="Google Shape;1486;p134"/>
              <p:cNvSpPr/>
              <p:nvPr/>
            </p:nvSpPr>
            <p:spPr>
              <a:xfrm>
                <a:off x="3674869" y="4929414"/>
                <a:ext cx="595644" cy="233818"/>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grpSp>
        <p:nvGrpSpPr>
          <p:cNvPr id="1487" name="Google Shape;1487;p134"/>
          <p:cNvGrpSpPr/>
          <p:nvPr/>
        </p:nvGrpSpPr>
        <p:grpSpPr>
          <a:xfrm>
            <a:off x="3791142" y="4064790"/>
            <a:ext cx="828417" cy="640326"/>
            <a:chOff x="8220456" y="5319715"/>
            <a:chExt cx="1285591" cy="876686"/>
          </a:xfrm>
        </p:grpSpPr>
        <p:grpSp>
          <p:nvGrpSpPr>
            <p:cNvPr id="1488" name="Google Shape;1488;p134"/>
            <p:cNvGrpSpPr/>
            <p:nvPr/>
          </p:nvGrpSpPr>
          <p:grpSpPr>
            <a:xfrm>
              <a:off x="8220456" y="5395393"/>
              <a:ext cx="863192" cy="801008"/>
              <a:chOff x="10011110" y="2625219"/>
              <a:chExt cx="863192" cy="801008"/>
            </a:xfrm>
          </p:grpSpPr>
          <p:grpSp>
            <p:nvGrpSpPr>
              <p:cNvPr id="1489" name="Google Shape;1489;p134"/>
              <p:cNvGrpSpPr/>
              <p:nvPr/>
            </p:nvGrpSpPr>
            <p:grpSpPr>
              <a:xfrm>
                <a:off x="10131618" y="2625219"/>
                <a:ext cx="582945" cy="546202"/>
                <a:chOff x="10131618" y="2882206"/>
                <a:chExt cx="582945" cy="546202"/>
              </a:xfrm>
            </p:grpSpPr>
            <p:sp>
              <p:nvSpPr>
                <p:cNvPr id="1490" name="Google Shape;1490;p134"/>
                <p:cNvSpPr/>
                <p:nvPr/>
              </p:nvSpPr>
              <p:spPr>
                <a:xfrm>
                  <a:off x="10131618" y="2882206"/>
                  <a:ext cx="582945" cy="54620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91" name="Google Shape;1491;p134"/>
                <p:cNvGrpSpPr/>
                <p:nvPr/>
              </p:nvGrpSpPr>
              <p:grpSpPr>
                <a:xfrm>
                  <a:off x="10244335" y="2981585"/>
                  <a:ext cx="363452" cy="358203"/>
                  <a:chOff x="5998087" y="3035933"/>
                  <a:chExt cx="439738" cy="433387"/>
                </a:xfrm>
              </p:grpSpPr>
              <p:sp>
                <p:nvSpPr>
                  <p:cNvPr id="1492" name="Google Shape;1492;p134"/>
                  <p:cNvSpPr/>
                  <p:nvPr/>
                </p:nvSpPr>
                <p:spPr>
                  <a:xfrm>
                    <a:off x="5998087" y="3035933"/>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34"/>
                  <p:cNvSpPr/>
                  <p:nvPr/>
                </p:nvSpPr>
                <p:spPr>
                  <a:xfrm>
                    <a:off x="6142550" y="3035933"/>
                    <a:ext cx="295275" cy="114300"/>
                  </a:xfrm>
                  <a:custGeom>
                    <a:rect b="b" l="l" r="r" t="t"/>
                    <a:pathLst>
                      <a:path extrusionOk="0" h="316" w="822">
                        <a:moveTo>
                          <a:pt x="821" y="315"/>
                        </a:moveTo>
                        <a:lnTo>
                          <a:pt x="821" y="0"/>
                        </a:lnTo>
                        <a:lnTo>
                          <a:pt x="0" y="0"/>
                        </a:lnTo>
                        <a:lnTo>
                          <a:pt x="0" y="315"/>
                        </a:lnTo>
                        <a:lnTo>
                          <a:pt x="821" y="315"/>
                        </a:lnTo>
                        <a:close/>
                        <a:moveTo>
                          <a:pt x="582" y="121"/>
                        </a:moveTo>
                        <a:lnTo>
                          <a:pt x="627" y="121"/>
                        </a:lnTo>
                        <a:lnTo>
                          <a:pt x="650" y="163"/>
                        </a:lnTo>
                        <a:lnTo>
                          <a:pt x="676" y="121"/>
                        </a:lnTo>
                        <a:lnTo>
                          <a:pt x="716" y="121"/>
                        </a:lnTo>
                        <a:lnTo>
                          <a:pt x="674" y="183"/>
                        </a:lnTo>
                        <a:lnTo>
                          <a:pt x="716" y="249"/>
                        </a:lnTo>
                        <a:lnTo>
                          <a:pt x="671" y="249"/>
                        </a:lnTo>
                        <a:lnTo>
                          <a:pt x="645" y="202"/>
                        </a:lnTo>
                        <a:lnTo>
                          <a:pt x="619" y="249"/>
                        </a:lnTo>
                        <a:lnTo>
                          <a:pt x="579" y="249"/>
                        </a:lnTo>
                        <a:lnTo>
                          <a:pt x="621" y="181"/>
                        </a:lnTo>
                        <a:lnTo>
                          <a:pt x="582" y="121"/>
                        </a:lnTo>
                        <a:close/>
                        <a:moveTo>
                          <a:pt x="514" y="215"/>
                        </a:moveTo>
                        <a:lnTo>
                          <a:pt x="545" y="215"/>
                        </a:lnTo>
                        <a:lnTo>
                          <a:pt x="545" y="249"/>
                        </a:lnTo>
                        <a:lnTo>
                          <a:pt x="514" y="249"/>
                        </a:lnTo>
                        <a:lnTo>
                          <a:pt x="514" y="215"/>
                        </a:lnTo>
                        <a:close/>
                        <a:moveTo>
                          <a:pt x="343" y="121"/>
                        </a:moveTo>
                        <a:lnTo>
                          <a:pt x="388" y="121"/>
                        </a:lnTo>
                        <a:lnTo>
                          <a:pt x="412" y="163"/>
                        </a:lnTo>
                        <a:lnTo>
                          <a:pt x="438" y="121"/>
                        </a:lnTo>
                        <a:lnTo>
                          <a:pt x="477" y="121"/>
                        </a:lnTo>
                        <a:lnTo>
                          <a:pt x="435" y="183"/>
                        </a:lnTo>
                        <a:lnTo>
                          <a:pt x="477" y="249"/>
                        </a:lnTo>
                        <a:lnTo>
                          <a:pt x="433" y="249"/>
                        </a:lnTo>
                        <a:lnTo>
                          <a:pt x="406" y="202"/>
                        </a:lnTo>
                        <a:lnTo>
                          <a:pt x="380" y="249"/>
                        </a:lnTo>
                        <a:lnTo>
                          <a:pt x="341" y="249"/>
                        </a:lnTo>
                        <a:lnTo>
                          <a:pt x="383" y="181"/>
                        </a:lnTo>
                        <a:lnTo>
                          <a:pt x="343" y="121"/>
                        </a:lnTo>
                        <a:close/>
                        <a:moveTo>
                          <a:pt x="275" y="215"/>
                        </a:moveTo>
                        <a:lnTo>
                          <a:pt x="307" y="215"/>
                        </a:lnTo>
                        <a:lnTo>
                          <a:pt x="307" y="249"/>
                        </a:lnTo>
                        <a:lnTo>
                          <a:pt x="275" y="249"/>
                        </a:lnTo>
                        <a:lnTo>
                          <a:pt x="275" y="215"/>
                        </a:lnTo>
                        <a:close/>
                        <a:moveTo>
                          <a:pt x="173" y="163"/>
                        </a:moveTo>
                        <a:lnTo>
                          <a:pt x="199" y="121"/>
                        </a:lnTo>
                        <a:lnTo>
                          <a:pt x="239" y="121"/>
                        </a:lnTo>
                        <a:lnTo>
                          <a:pt x="197" y="183"/>
                        </a:lnTo>
                        <a:lnTo>
                          <a:pt x="239" y="249"/>
                        </a:lnTo>
                        <a:lnTo>
                          <a:pt x="194" y="249"/>
                        </a:lnTo>
                        <a:lnTo>
                          <a:pt x="168" y="202"/>
                        </a:lnTo>
                        <a:lnTo>
                          <a:pt x="142" y="249"/>
                        </a:lnTo>
                        <a:lnTo>
                          <a:pt x="102" y="249"/>
                        </a:lnTo>
                        <a:lnTo>
                          <a:pt x="144" y="181"/>
                        </a:lnTo>
                        <a:lnTo>
                          <a:pt x="102" y="121"/>
                        </a:lnTo>
                        <a:lnTo>
                          <a:pt x="150" y="121"/>
                        </a:lnTo>
                        <a:lnTo>
                          <a:pt x="173" y="163"/>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34"/>
                  <p:cNvSpPr/>
                  <p:nvPr/>
                </p:nvSpPr>
                <p:spPr>
                  <a:xfrm>
                    <a:off x="5998087" y="3194683"/>
                    <a:ext cx="109538" cy="112712"/>
                  </a:xfrm>
                  <a:custGeom>
                    <a:rect b="b" l="l" r="r" t="t"/>
                    <a:pathLst>
                      <a:path extrusionOk="0" h="315" w="305">
                        <a:moveTo>
                          <a:pt x="152" y="314"/>
                        </a:moveTo>
                        <a:lnTo>
                          <a:pt x="0" y="314"/>
                        </a:lnTo>
                        <a:lnTo>
                          <a:pt x="0" y="0"/>
                        </a:lnTo>
                        <a:lnTo>
                          <a:pt x="304" y="0"/>
                        </a:lnTo>
                        <a:lnTo>
                          <a:pt x="304" y="314"/>
                        </a:lnTo>
                        <a:lnTo>
                          <a:pt x="152" y="314"/>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34"/>
                  <p:cNvSpPr/>
                  <p:nvPr/>
                </p:nvSpPr>
                <p:spPr>
                  <a:xfrm>
                    <a:off x="6142550" y="3194683"/>
                    <a:ext cx="295275" cy="112712"/>
                  </a:xfrm>
                  <a:custGeom>
                    <a:rect b="b" l="l" r="r" t="t"/>
                    <a:pathLst>
                      <a:path extrusionOk="0" h="315" w="822">
                        <a:moveTo>
                          <a:pt x="821" y="314"/>
                        </a:moveTo>
                        <a:lnTo>
                          <a:pt x="821" y="0"/>
                        </a:lnTo>
                        <a:lnTo>
                          <a:pt x="0" y="0"/>
                        </a:lnTo>
                        <a:lnTo>
                          <a:pt x="0" y="314"/>
                        </a:lnTo>
                        <a:lnTo>
                          <a:pt x="821" y="314"/>
                        </a:lnTo>
                        <a:close/>
                        <a:moveTo>
                          <a:pt x="582" y="105"/>
                        </a:moveTo>
                        <a:lnTo>
                          <a:pt x="627" y="105"/>
                        </a:lnTo>
                        <a:lnTo>
                          <a:pt x="650" y="147"/>
                        </a:lnTo>
                        <a:lnTo>
                          <a:pt x="676" y="105"/>
                        </a:lnTo>
                        <a:lnTo>
                          <a:pt x="716" y="105"/>
                        </a:lnTo>
                        <a:lnTo>
                          <a:pt x="674" y="168"/>
                        </a:lnTo>
                        <a:lnTo>
                          <a:pt x="716" y="232"/>
                        </a:lnTo>
                        <a:lnTo>
                          <a:pt x="671" y="232"/>
                        </a:lnTo>
                        <a:lnTo>
                          <a:pt x="645" y="186"/>
                        </a:lnTo>
                        <a:lnTo>
                          <a:pt x="619" y="232"/>
                        </a:lnTo>
                        <a:lnTo>
                          <a:pt x="579" y="232"/>
                        </a:lnTo>
                        <a:lnTo>
                          <a:pt x="621" y="165"/>
                        </a:lnTo>
                        <a:lnTo>
                          <a:pt x="582" y="105"/>
                        </a:lnTo>
                        <a:close/>
                        <a:moveTo>
                          <a:pt x="514" y="199"/>
                        </a:moveTo>
                        <a:lnTo>
                          <a:pt x="545" y="199"/>
                        </a:lnTo>
                        <a:lnTo>
                          <a:pt x="545" y="232"/>
                        </a:lnTo>
                        <a:lnTo>
                          <a:pt x="514" y="232"/>
                        </a:lnTo>
                        <a:lnTo>
                          <a:pt x="514" y="199"/>
                        </a:lnTo>
                        <a:close/>
                        <a:moveTo>
                          <a:pt x="343" y="105"/>
                        </a:moveTo>
                        <a:lnTo>
                          <a:pt x="388" y="105"/>
                        </a:lnTo>
                        <a:lnTo>
                          <a:pt x="412" y="147"/>
                        </a:lnTo>
                        <a:lnTo>
                          <a:pt x="438" y="105"/>
                        </a:lnTo>
                        <a:lnTo>
                          <a:pt x="477" y="105"/>
                        </a:lnTo>
                        <a:lnTo>
                          <a:pt x="435" y="168"/>
                        </a:lnTo>
                        <a:lnTo>
                          <a:pt x="477" y="232"/>
                        </a:lnTo>
                        <a:lnTo>
                          <a:pt x="433" y="232"/>
                        </a:lnTo>
                        <a:lnTo>
                          <a:pt x="406" y="186"/>
                        </a:lnTo>
                        <a:lnTo>
                          <a:pt x="380" y="232"/>
                        </a:lnTo>
                        <a:lnTo>
                          <a:pt x="341" y="232"/>
                        </a:lnTo>
                        <a:lnTo>
                          <a:pt x="383" y="165"/>
                        </a:lnTo>
                        <a:lnTo>
                          <a:pt x="343" y="105"/>
                        </a:lnTo>
                        <a:close/>
                        <a:moveTo>
                          <a:pt x="275" y="199"/>
                        </a:moveTo>
                        <a:lnTo>
                          <a:pt x="307" y="199"/>
                        </a:lnTo>
                        <a:lnTo>
                          <a:pt x="307" y="232"/>
                        </a:lnTo>
                        <a:lnTo>
                          <a:pt x="275" y="232"/>
                        </a:lnTo>
                        <a:lnTo>
                          <a:pt x="275" y="199"/>
                        </a:lnTo>
                        <a:close/>
                        <a:moveTo>
                          <a:pt x="173" y="147"/>
                        </a:moveTo>
                        <a:lnTo>
                          <a:pt x="199" y="105"/>
                        </a:lnTo>
                        <a:lnTo>
                          <a:pt x="239" y="105"/>
                        </a:lnTo>
                        <a:lnTo>
                          <a:pt x="197" y="168"/>
                        </a:lnTo>
                        <a:lnTo>
                          <a:pt x="239" y="232"/>
                        </a:lnTo>
                        <a:lnTo>
                          <a:pt x="194" y="232"/>
                        </a:lnTo>
                        <a:lnTo>
                          <a:pt x="168" y="186"/>
                        </a:lnTo>
                        <a:lnTo>
                          <a:pt x="142" y="232"/>
                        </a:lnTo>
                        <a:lnTo>
                          <a:pt x="102" y="232"/>
                        </a:lnTo>
                        <a:lnTo>
                          <a:pt x="144" y="165"/>
                        </a:lnTo>
                        <a:lnTo>
                          <a:pt x="102" y="105"/>
                        </a:lnTo>
                        <a:lnTo>
                          <a:pt x="150" y="105"/>
                        </a:lnTo>
                        <a:lnTo>
                          <a:pt x="173" y="147"/>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34"/>
                  <p:cNvSpPr/>
                  <p:nvPr/>
                </p:nvSpPr>
                <p:spPr>
                  <a:xfrm>
                    <a:off x="6142550" y="3355020"/>
                    <a:ext cx="295275" cy="114300"/>
                  </a:xfrm>
                  <a:custGeom>
                    <a:rect b="b" l="l" r="r" t="t"/>
                    <a:pathLst>
                      <a:path extrusionOk="0" h="316" w="822">
                        <a:moveTo>
                          <a:pt x="821" y="315"/>
                        </a:moveTo>
                        <a:lnTo>
                          <a:pt x="821" y="0"/>
                        </a:lnTo>
                        <a:lnTo>
                          <a:pt x="0" y="0"/>
                        </a:lnTo>
                        <a:lnTo>
                          <a:pt x="0" y="315"/>
                        </a:lnTo>
                        <a:lnTo>
                          <a:pt x="821" y="315"/>
                        </a:lnTo>
                        <a:close/>
                        <a:moveTo>
                          <a:pt x="582" y="89"/>
                        </a:moveTo>
                        <a:lnTo>
                          <a:pt x="627" y="89"/>
                        </a:lnTo>
                        <a:lnTo>
                          <a:pt x="650" y="131"/>
                        </a:lnTo>
                        <a:lnTo>
                          <a:pt x="676" y="89"/>
                        </a:lnTo>
                        <a:lnTo>
                          <a:pt x="716" y="89"/>
                        </a:lnTo>
                        <a:lnTo>
                          <a:pt x="674" y="152"/>
                        </a:lnTo>
                        <a:lnTo>
                          <a:pt x="716" y="218"/>
                        </a:lnTo>
                        <a:lnTo>
                          <a:pt x="671" y="218"/>
                        </a:lnTo>
                        <a:lnTo>
                          <a:pt x="645" y="170"/>
                        </a:lnTo>
                        <a:lnTo>
                          <a:pt x="619" y="218"/>
                        </a:lnTo>
                        <a:lnTo>
                          <a:pt x="579" y="218"/>
                        </a:lnTo>
                        <a:lnTo>
                          <a:pt x="621" y="149"/>
                        </a:lnTo>
                        <a:lnTo>
                          <a:pt x="582" y="89"/>
                        </a:lnTo>
                        <a:close/>
                        <a:moveTo>
                          <a:pt x="514" y="184"/>
                        </a:moveTo>
                        <a:lnTo>
                          <a:pt x="545" y="184"/>
                        </a:lnTo>
                        <a:lnTo>
                          <a:pt x="545" y="218"/>
                        </a:lnTo>
                        <a:lnTo>
                          <a:pt x="514" y="218"/>
                        </a:lnTo>
                        <a:lnTo>
                          <a:pt x="514" y="184"/>
                        </a:lnTo>
                        <a:close/>
                        <a:moveTo>
                          <a:pt x="343" y="89"/>
                        </a:moveTo>
                        <a:lnTo>
                          <a:pt x="388" y="89"/>
                        </a:lnTo>
                        <a:lnTo>
                          <a:pt x="412" y="131"/>
                        </a:lnTo>
                        <a:lnTo>
                          <a:pt x="438" y="89"/>
                        </a:lnTo>
                        <a:lnTo>
                          <a:pt x="477" y="89"/>
                        </a:lnTo>
                        <a:lnTo>
                          <a:pt x="435" y="152"/>
                        </a:lnTo>
                        <a:lnTo>
                          <a:pt x="477" y="218"/>
                        </a:lnTo>
                        <a:lnTo>
                          <a:pt x="433" y="218"/>
                        </a:lnTo>
                        <a:lnTo>
                          <a:pt x="406" y="170"/>
                        </a:lnTo>
                        <a:lnTo>
                          <a:pt x="380" y="218"/>
                        </a:lnTo>
                        <a:lnTo>
                          <a:pt x="341" y="218"/>
                        </a:lnTo>
                        <a:lnTo>
                          <a:pt x="383" y="149"/>
                        </a:lnTo>
                        <a:lnTo>
                          <a:pt x="343" y="89"/>
                        </a:lnTo>
                        <a:close/>
                        <a:moveTo>
                          <a:pt x="275" y="184"/>
                        </a:moveTo>
                        <a:lnTo>
                          <a:pt x="307" y="184"/>
                        </a:lnTo>
                        <a:lnTo>
                          <a:pt x="307" y="218"/>
                        </a:lnTo>
                        <a:lnTo>
                          <a:pt x="275" y="218"/>
                        </a:lnTo>
                        <a:lnTo>
                          <a:pt x="275" y="184"/>
                        </a:lnTo>
                        <a:close/>
                        <a:moveTo>
                          <a:pt x="173" y="131"/>
                        </a:moveTo>
                        <a:lnTo>
                          <a:pt x="199" y="89"/>
                        </a:lnTo>
                        <a:lnTo>
                          <a:pt x="239" y="89"/>
                        </a:lnTo>
                        <a:lnTo>
                          <a:pt x="197" y="152"/>
                        </a:lnTo>
                        <a:lnTo>
                          <a:pt x="239" y="218"/>
                        </a:lnTo>
                        <a:lnTo>
                          <a:pt x="194" y="218"/>
                        </a:lnTo>
                        <a:lnTo>
                          <a:pt x="168" y="170"/>
                        </a:lnTo>
                        <a:lnTo>
                          <a:pt x="142" y="218"/>
                        </a:lnTo>
                        <a:lnTo>
                          <a:pt x="102" y="218"/>
                        </a:lnTo>
                        <a:lnTo>
                          <a:pt x="144" y="149"/>
                        </a:lnTo>
                        <a:lnTo>
                          <a:pt x="102" y="89"/>
                        </a:lnTo>
                        <a:lnTo>
                          <a:pt x="150" y="89"/>
                        </a:lnTo>
                        <a:lnTo>
                          <a:pt x="173" y="131"/>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34"/>
                  <p:cNvSpPr/>
                  <p:nvPr/>
                </p:nvSpPr>
                <p:spPr>
                  <a:xfrm>
                    <a:off x="5998087" y="3355020"/>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98" name="Google Shape;1498;p134"/>
              <p:cNvSpPr/>
              <p:nvPr/>
            </p:nvSpPr>
            <p:spPr>
              <a:xfrm>
                <a:off x="10011110" y="3210783"/>
                <a:ext cx="863192" cy="2154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nvGrpSpPr>
            <p:cNvPr id="1499" name="Google Shape;1499;p134"/>
            <p:cNvGrpSpPr/>
            <p:nvPr/>
          </p:nvGrpSpPr>
          <p:grpSpPr>
            <a:xfrm>
              <a:off x="8901113" y="5319715"/>
              <a:ext cx="604934" cy="776584"/>
              <a:chOff x="3674869" y="4320417"/>
              <a:chExt cx="595644" cy="842815"/>
            </a:xfrm>
          </p:grpSpPr>
          <p:grpSp>
            <p:nvGrpSpPr>
              <p:cNvPr id="1500" name="Google Shape;1500;p134"/>
              <p:cNvGrpSpPr/>
              <p:nvPr/>
            </p:nvGrpSpPr>
            <p:grpSpPr>
              <a:xfrm>
                <a:off x="3680635" y="4320417"/>
                <a:ext cx="582945" cy="635162"/>
                <a:chOff x="11128158" y="2882206"/>
                <a:chExt cx="582945" cy="635162"/>
              </a:xfrm>
            </p:grpSpPr>
            <p:sp>
              <p:nvSpPr>
                <p:cNvPr id="1501" name="Google Shape;1501;p134"/>
                <p:cNvSpPr/>
                <p:nvPr/>
              </p:nvSpPr>
              <p:spPr>
                <a:xfrm>
                  <a:off x="11128158" y="2882206"/>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2" name="Google Shape;1502;p134"/>
                <p:cNvSpPr/>
                <p:nvPr/>
              </p:nvSpPr>
              <p:spPr>
                <a:xfrm>
                  <a:off x="11241003" y="2951107"/>
                  <a:ext cx="359515" cy="478917"/>
                </a:xfrm>
                <a:custGeom>
                  <a:rect b="b" l="l" r="r" t="t"/>
                  <a:pathLst>
                    <a:path extrusionOk="0" h="1610" w="1207">
                      <a:moveTo>
                        <a:pt x="603" y="0"/>
                      </a:moveTo>
                      <a:lnTo>
                        <a:pt x="0" y="260"/>
                      </a:lnTo>
                      <a:lnTo>
                        <a:pt x="0" y="834"/>
                      </a:lnTo>
                      <a:lnTo>
                        <a:pt x="0" y="834"/>
                      </a:lnTo>
                      <a:cubicBezTo>
                        <a:pt x="18" y="1153"/>
                        <a:pt x="251" y="1433"/>
                        <a:pt x="603" y="1609"/>
                      </a:cubicBezTo>
                      <a:cubicBezTo>
                        <a:pt x="954" y="1433"/>
                        <a:pt x="1187" y="1153"/>
                        <a:pt x="1206" y="834"/>
                      </a:cubicBezTo>
                      <a:lnTo>
                        <a:pt x="1206" y="834"/>
                      </a:lnTo>
                      <a:lnTo>
                        <a:pt x="1206" y="260"/>
                      </a:lnTo>
                      <a:lnTo>
                        <a:pt x="603" y="0"/>
                      </a:lnTo>
                      <a:close/>
                      <a:moveTo>
                        <a:pt x="702" y="1051"/>
                      </a:moveTo>
                      <a:lnTo>
                        <a:pt x="267" y="1051"/>
                      </a:lnTo>
                      <a:lnTo>
                        <a:pt x="267" y="990"/>
                      </a:lnTo>
                      <a:lnTo>
                        <a:pt x="702" y="990"/>
                      </a:lnTo>
                      <a:lnTo>
                        <a:pt x="702" y="1051"/>
                      </a:lnTo>
                      <a:close/>
                      <a:moveTo>
                        <a:pt x="702" y="816"/>
                      </a:moveTo>
                      <a:lnTo>
                        <a:pt x="267" y="816"/>
                      </a:lnTo>
                      <a:lnTo>
                        <a:pt x="267" y="756"/>
                      </a:lnTo>
                      <a:lnTo>
                        <a:pt x="702" y="756"/>
                      </a:lnTo>
                      <a:lnTo>
                        <a:pt x="702" y="816"/>
                      </a:lnTo>
                      <a:close/>
                      <a:moveTo>
                        <a:pt x="702" y="567"/>
                      </a:moveTo>
                      <a:lnTo>
                        <a:pt x="267" y="567"/>
                      </a:lnTo>
                      <a:lnTo>
                        <a:pt x="267" y="506"/>
                      </a:lnTo>
                      <a:lnTo>
                        <a:pt x="702" y="506"/>
                      </a:lnTo>
                      <a:lnTo>
                        <a:pt x="702" y="567"/>
                      </a:lnTo>
                      <a:close/>
                      <a:moveTo>
                        <a:pt x="964" y="967"/>
                      </a:moveTo>
                      <a:lnTo>
                        <a:pt x="860" y="1072"/>
                      </a:lnTo>
                      <a:lnTo>
                        <a:pt x="791" y="1004"/>
                      </a:lnTo>
                      <a:cubicBezTo>
                        <a:pt x="784" y="996"/>
                        <a:pt x="783" y="983"/>
                        <a:pt x="791" y="975"/>
                      </a:cubicBezTo>
                      <a:cubicBezTo>
                        <a:pt x="798" y="967"/>
                        <a:pt x="812" y="967"/>
                        <a:pt x="820" y="975"/>
                      </a:cubicBezTo>
                      <a:lnTo>
                        <a:pt x="860" y="1014"/>
                      </a:lnTo>
                      <a:lnTo>
                        <a:pt x="938" y="935"/>
                      </a:lnTo>
                      <a:cubicBezTo>
                        <a:pt x="946" y="928"/>
                        <a:pt x="959" y="928"/>
                        <a:pt x="967" y="935"/>
                      </a:cubicBezTo>
                      <a:cubicBezTo>
                        <a:pt x="972" y="946"/>
                        <a:pt x="972" y="959"/>
                        <a:pt x="964" y="967"/>
                      </a:cubicBezTo>
                      <a:close/>
                      <a:moveTo>
                        <a:pt x="815" y="732"/>
                      </a:moveTo>
                      <a:cubicBezTo>
                        <a:pt x="807" y="724"/>
                        <a:pt x="807" y="711"/>
                        <a:pt x="815" y="703"/>
                      </a:cubicBezTo>
                      <a:cubicBezTo>
                        <a:pt x="823" y="695"/>
                        <a:pt x="836" y="695"/>
                        <a:pt x="844" y="703"/>
                      </a:cubicBezTo>
                      <a:lnTo>
                        <a:pt x="886" y="745"/>
                      </a:lnTo>
                      <a:lnTo>
                        <a:pt x="928" y="703"/>
                      </a:lnTo>
                      <a:cubicBezTo>
                        <a:pt x="936" y="695"/>
                        <a:pt x="949" y="695"/>
                        <a:pt x="957" y="703"/>
                      </a:cubicBezTo>
                      <a:cubicBezTo>
                        <a:pt x="964" y="711"/>
                        <a:pt x="964" y="724"/>
                        <a:pt x="957" y="732"/>
                      </a:cubicBezTo>
                      <a:lnTo>
                        <a:pt x="915" y="774"/>
                      </a:lnTo>
                      <a:lnTo>
                        <a:pt x="957" y="816"/>
                      </a:lnTo>
                      <a:cubicBezTo>
                        <a:pt x="964" y="824"/>
                        <a:pt x="964" y="837"/>
                        <a:pt x="957" y="845"/>
                      </a:cubicBezTo>
                      <a:cubicBezTo>
                        <a:pt x="954" y="847"/>
                        <a:pt x="948" y="850"/>
                        <a:pt x="943" y="850"/>
                      </a:cubicBezTo>
                      <a:cubicBezTo>
                        <a:pt x="937" y="850"/>
                        <a:pt x="933" y="847"/>
                        <a:pt x="930" y="845"/>
                      </a:cubicBezTo>
                      <a:lnTo>
                        <a:pt x="888" y="803"/>
                      </a:lnTo>
                      <a:lnTo>
                        <a:pt x="846" y="845"/>
                      </a:lnTo>
                      <a:cubicBezTo>
                        <a:pt x="844" y="847"/>
                        <a:pt x="838" y="850"/>
                        <a:pt x="833" y="850"/>
                      </a:cubicBezTo>
                      <a:cubicBezTo>
                        <a:pt x="827" y="850"/>
                        <a:pt x="823" y="847"/>
                        <a:pt x="820" y="845"/>
                      </a:cubicBezTo>
                      <a:cubicBezTo>
                        <a:pt x="812" y="837"/>
                        <a:pt x="812" y="824"/>
                        <a:pt x="820" y="816"/>
                      </a:cubicBezTo>
                      <a:lnTo>
                        <a:pt x="862" y="774"/>
                      </a:lnTo>
                      <a:lnTo>
                        <a:pt x="815" y="732"/>
                      </a:lnTo>
                      <a:close/>
                      <a:moveTo>
                        <a:pt x="970" y="501"/>
                      </a:moveTo>
                      <a:lnTo>
                        <a:pt x="865" y="606"/>
                      </a:lnTo>
                      <a:lnTo>
                        <a:pt x="797" y="538"/>
                      </a:lnTo>
                      <a:cubicBezTo>
                        <a:pt x="789" y="530"/>
                        <a:pt x="789" y="517"/>
                        <a:pt x="797" y="509"/>
                      </a:cubicBezTo>
                      <a:cubicBezTo>
                        <a:pt x="805" y="501"/>
                        <a:pt x="818" y="501"/>
                        <a:pt x="825" y="509"/>
                      </a:cubicBezTo>
                      <a:lnTo>
                        <a:pt x="865" y="548"/>
                      </a:lnTo>
                      <a:lnTo>
                        <a:pt x="943" y="470"/>
                      </a:lnTo>
                      <a:cubicBezTo>
                        <a:pt x="951" y="462"/>
                        <a:pt x="964" y="462"/>
                        <a:pt x="972" y="470"/>
                      </a:cubicBezTo>
                      <a:cubicBezTo>
                        <a:pt x="978" y="480"/>
                        <a:pt x="978" y="493"/>
                        <a:pt x="970" y="501"/>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3" name="Google Shape;1503;p134"/>
              <p:cNvSpPr/>
              <p:nvPr/>
            </p:nvSpPr>
            <p:spPr>
              <a:xfrm>
                <a:off x="3674869" y="4929414"/>
                <a:ext cx="595644" cy="233818"/>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grpSp>
        <p:nvGrpSpPr>
          <p:cNvPr id="1504" name="Google Shape;1504;p134"/>
          <p:cNvGrpSpPr/>
          <p:nvPr/>
        </p:nvGrpSpPr>
        <p:grpSpPr>
          <a:xfrm>
            <a:off x="6429812" y="1554160"/>
            <a:ext cx="811621" cy="612187"/>
            <a:chOff x="8220456" y="5319716"/>
            <a:chExt cx="1285591" cy="898356"/>
          </a:xfrm>
        </p:grpSpPr>
        <p:grpSp>
          <p:nvGrpSpPr>
            <p:cNvPr id="1505" name="Google Shape;1505;p134"/>
            <p:cNvGrpSpPr/>
            <p:nvPr/>
          </p:nvGrpSpPr>
          <p:grpSpPr>
            <a:xfrm>
              <a:off x="8220456" y="5395393"/>
              <a:ext cx="863192" cy="822679"/>
              <a:chOff x="10011110" y="2625219"/>
              <a:chExt cx="863192" cy="822679"/>
            </a:xfrm>
          </p:grpSpPr>
          <p:grpSp>
            <p:nvGrpSpPr>
              <p:cNvPr id="1506" name="Google Shape;1506;p134"/>
              <p:cNvGrpSpPr/>
              <p:nvPr/>
            </p:nvGrpSpPr>
            <p:grpSpPr>
              <a:xfrm>
                <a:off x="10131618" y="2625219"/>
                <a:ext cx="582945" cy="546202"/>
                <a:chOff x="10131618" y="2882206"/>
                <a:chExt cx="582945" cy="546202"/>
              </a:xfrm>
            </p:grpSpPr>
            <p:sp>
              <p:nvSpPr>
                <p:cNvPr id="1507" name="Google Shape;1507;p134"/>
                <p:cNvSpPr/>
                <p:nvPr/>
              </p:nvSpPr>
              <p:spPr>
                <a:xfrm>
                  <a:off x="10131618" y="2882206"/>
                  <a:ext cx="582945" cy="54620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508" name="Google Shape;1508;p134"/>
                <p:cNvGrpSpPr/>
                <p:nvPr/>
              </p:nvGrpSpPr>
              <p:grpSpPr>
                <a:xfrm>
                  <a:off x="10244335" y="2981585"/>
                  <a:ext cx="363452" cy="358203"/>
                  <a:chOff x="5998087" y="3035933"/>
                  <a:chExt cx="439738" cy="433387"/>
                </a:xfrm>
              </p:grpSpPr>
              <p:sp>
                <p:nvSpPr>
                  <p:cNvPr id="1509" name="Google Shape;1509;p134"/>
                  <p:cNvSpPr/>
                  <p:nvPr/>
                </p:nvSpPr>
                <p:spPr>
                  <a:xfrm>
                    <a:off x="5998087" y="3035933"/>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34"/>
                  <p:cNvSpPr/>
                  <p:nvPr/>
                </p:nvSpPr>
                <p:spPr>
                  <a:xfrm>
                    <a:off x="6142550" y="3035933"/>
                    <a:ext cx="295275" cy="114300"/>
                  </a:xfrm>
                  <a:custGeom>
                    <a:rect b="b" l="l" r="r" t="t"/>
                    <a:pathLst>
                      <a:path extrusionOk="0" h="316" w="822">
                        <a:moveTo>
                          <a:pt x="821" y="315"/>
                        </a:moveTo>
                        <a:lnTo>
                          <a:pt x="821" y="0"/>
                        </a:lnTo>
                        <a:lnTo>
                          <a:pt x="0" y="0"/>
                        </a:lnTo>
                        <a:lnTo>
                          <a:pt x="0" y="315"/>
                        </a:lnTo>
                        <a:lnTo>
                          <a:pt x="821" y="315"/>
                        </a:lnTo>
                        <a:close/>
                        <a:moveTo>
                          <a:pt x="582" y="121"/>
                        </a:moveTo>
                        <a:lnTo>
                          <a:pt x="627" y="121"/>
                        </a:lnTo>
                        <a:lnTo>
                          <a:pt x="650" y="163"/>
                        </a:lnTo>
                        <a:lnTo>
                          <a:pt x="676" y="121"/>
                        </a:lnTo>
                        <a:lnTo>
                          <a:pt x="716" y="121"/>
                        </a:lnTo>
                        <a:lnTo>
                          <a:pt x="674" y="183"/>
                        </a:lnTo>
                        <a:lnTo>
                          <a:pt x="716" y="249"/>
                        </a:lnTo>
                        <a:lnTo>
                          <a:pt x="671" y="249"/>
                        </a:lnTo>
                        <a:lnTo>
                          <a:pt x="645" y="202"/>
                        </a:lnTo>
                        <a:lnTo>
                          <a:pt x="619" y="249"/>
                        </a:lnTo>
                        <a:lnTo>
                          <a:pt x="579" y="249"/>
                        </a:lnTo>
                        <a:lnTo>
                          <a:pt x="621" y="181"/>
                        </a:lnTo>
                        <a:lnTo>
                          <a:pt x="582" y="121"/>
                        </a:lnTo>
                        <a:close/>
                        <a:moveTo>
                          <a:pt x="514" y="215"/>
                        </a:moveTo>
                        <a:lnTo>
                          <a:pt x="545" y="215"/>
                        </a:lnTo>
                        <a:lnTo>
                          <a:pt x="545" y="249"/>
                        </a:lnTo>
                        <a:lnTo>
                          <a:pt x="514" y="249"/>
                        </a:lnTo>
                        <a:lnTo>
                          <a:pt x="514" y="215"/>
                        </a:lnTo>
                        <a:close/>
                        <a:moveTo>
                          <a:pt x="343" y="121"/>
                        </a:moveTo>
                        <a:lnTo>
                          <a:pt x="388" y="121"/>
                        </a:lnTo>
                        <a:lnTo>
                          <a:pt x="412" y="163"/>
                        </a:lnTo>
                        <a:lnTo>
                          <a:pt x="438" y="121"/>
                        </a:lnTo>
                        <a:lnTo>
                          <a:pt x="477" y="121"/>
                        </a:lnTo>
                        <a:lnTo>
                          <a:pt x="435" y="183"/>
                        </a:lnTo>
                        <a:lnTo>
                          <a:pt x="477" y="249"/>
                        </a:lnTo>
                        <a:lnTo>
                          <a:pt x="433" y="249"/>
                        </a:lnTo>
                        <a:lnTo>
                          <a:pt x="406" y="202"/>
                        </a:lnTo>
                        <a:lnTo>
                          <a:pt x="380" y="249"/>
                        </a:lnTo>
                        <a:lnTo>
                          <a:pt x="341" y="249"/>
                        </a:lnTo>
                        <a:lnTo>
                          <a:pt x="383" y="181"/>
                        </a:lnTo>
                        <a:lnTo>
                          <a:pt x="343" y="121"/>
                        </a:lnTo>
                        <a:close/>
                        <a:moveTo>
                          <a:pt x="275" y="215"/>
                        </a:moveTo>
                        <a:lnTo>
                          <a:pt x="307" y="215"/>
                        </a:lnTo>
                        <a:lnTo>
                          <a:pt x="307" y="249"/>
                        </a:lnTo>
                        <a:lnTo>
                          <a:pt x="275" y="249"/>
                        </a:lnTo>
                        <a:lnTo>
                          <a:pt x="275" y="215"/>
                        </a:lnTo>
                        <a:close/>
                        <a:moveTo>
                          <a:pt x="173" y="163"/>
                        </a:moveTo>
                        <a:lnTo>
                          <a:pt x="199" y="121"/>
                        </a:lnTo>
                        <a:lnTo>
                          <a:pt x="239" y="121"/>
                        </a:lnTo>
                        <a:lnTo>
                          <a:pt x="197" y="183"/>
                        </a:lnTo>
                        <a:lnTo>
                          <a:pt x="239" y="249"/>
                        </a:lnTo>
                        <a:lnTo>
                          <a:pt x="194" y="249"/>
                        </a:lnTo>
                        <a:lnTo>
                          <a:pt x="168" y="202"/>
                        </a:lnTo>
                        <a:lnTo>
                          <a:pt x="142" y="249"/>
                        </a:lnTo>
                        <a:lnTo>
                          <a:pt x="102" y="249"/>
                        </a:lnTo>
                        <a:lnTo>
                          <a:pt x="144" y="181"/>
                        </a:lnTo>
                        <a:lnTo>
                          <a:pt x="102" y="121"/>
                        </a:lnTo>
                        <a:lnTo>
                          <a:pt x="150" y="121"/>
                        </a:lnTo>
                        <a:lnTo>
                          <a:pt x="173" y="163"/>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34"/>
                  <p:cNvSpPr/>
                  <p:nvPr/>
                </p:nvSpPr>
                <p:spPr>
                  <a:xfrm>
                    <a:off x="5998087" y="3194683"/>
                    <a:ext cx="109538" cy="112712"/>
                  </a:xfrm>
                  <a:custGeom>
                    <a:rect b="b" l="l" r="r" t="t"/>
                    <a:pathLst>
                      <a:path extrusionOk="0" h="315" w="305">
                        <a:moveTo>
                          <a:pt x="152" y="314"/>
                        </a:moveTo>
                        <a:lnTo>
                          <a:pt x="0" y="314"/>
                        </a:lnTo>
                        <a:lnTo>
                          <a:pt x="0" y="0"/>
                        </a:lnTo>
                        <a:lnTo>
                          <a:pt x="304" y="0"/>
                        </a:lnTo>
                        <a:lnTo>
                          <a:pt x="304" y="314"/>
                        </a:lnTo>
                        <a:lnTo>
                          <a:pt x="152" y="314"/>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34"/>
                  <p:cNvSpPr/>
                  <p:nvPr/>
                </p:nvSpPr>
                <p:spPr>
                  <a:xfrm>
                    <a:off x="6142550" y="3194683"/>
                    <a:ext cx="295275" cy="112712"/>
                  </a:xfrm>
                  <a:custGeom>
                    <a:rect b="b" l="l" r="r" t="t"/>
                    <a:pathLst>
                      <a:path extrusionOk="0" h="315" w="822">
                        <a:moveTo>
                          <a:pt x="821" y="314"/>
                        </a:moveTo>
                        <a:lnTo>
                          <a:pt x="821" y="0"/>
                        </a:lnTo>
                        <a:lnTo>
                          <a:pt x="0" y="0"/>
                        </a:lnTo>
                        <a:lnTo>
                          <a:pt x="0" y="314"/>
                        </a:lnTo>
                        <a:lnTo>
                          <a:pt x="821" y="314"/>
                        </a:lnTo>
                        <a:close/>
                        <a:moveTo>
                          <a:pt x="582" y="105"/>
                        </a:moveTo>
                        <a:lnTo>
                          <a:pt x="627" y="105"/>
                        </a:lnTo>
                        <a:lnTo>
                          <a:pt x="650" y="147"/>
                        </a:lnTo>
                        <a:lnTo>
                          <a:pt x="676" y="105"/>
                        </a:lnTo>
                        <a:lnTo>
                          <a:pt x="716" y="105"/>
                        </a:lnTo>
                        <a:lnTo>
                          <a:pt x="674" y="168"/>
                        </a:lnTo>
                        <a:lnTo>
                          <a:pt x="716" y="232"/>
                        </a:lnTo>
                        <a:lnTo>
                          <a:pt x="671" y="232"/>
                        </a:lnTo>
                        <a:lnTo>
                          <a:pt x="645" y="186"/>
                        </a:lnTo>
                        <a:lnTo>
                          <a:pt x="619" y="232"/>
                        </a:lnTo>
                        <a:lnTo>
                          <a:pt x="579" y="232"/>
                        </a:lnTo>
                        <a:lnTo>
                          <a:pt x="621" y="165"/>
                        </a:lnTo>
                        <a:lnTo>
                          <a:pt x="582" y="105"/>
                        </a:lnTo>
                        <a:close/>
                        <a:moveTo>
                          <a:pt x="514" y="199"/>
                        </a:moveTo>
                        <a:lnTo>
                          <a:pt x="545" y="199"/>
                        </a:lnTo>
                        <a:lnTo>
                          <a:pt x="545" y="232"/>
                        </a:lnTo>
                        <a:lnTo>
                          <a:pt x="514" y="232"/>
                        </a:lnTo>
                        <a:lnTo>
                          <a:pt x="514" y="199"/>
                        </a:lnTo>
                        <a:close/>
                        <a:moveTo>
                          <a:pt x="343" y="105"/>
                        </a:moveTo>
                        <a:lnTo>
                          <a:pt x="388" y="105"/>
                        </a:lnTo>
                        <a:lnTo>
                          <a:pt x="412" y="147"/>
                        </a:lnTo>
                        <a:lnTo>
                          <a:pt x="438" y="105"/>
                        </a:lnTo>
                        <a:lnTo>
                          <a:pt x="477" y="105"/>
                        </a:lnTo>
                        <a:lnTo>
                          <a:pt x="435" y="168"/>
                        </a:lnTo>
                        <a:lnTo>
                          <a:pt x="477" y="232"/>
                        </a:lnTo>
                        <a:lnTo>
                          <a:pt x="433" y="232"/>
                        </a:lnTo>
                        <a:lnTo>
                          <a:pt x="406" y="186"/>
                        </a:lnTo>
                        <a:lnTo>
                          <a:pt x="380" y="232"/>
                        </a:lnTo>
                        <a:lnTo>
                          <a:pt x="341" y="232"/>
                        </a:lnTo>
                        <a:lnTo>
                          <a:pt x="383" y="165"/>
                        </a:lnTo>
                        <a:lnTo>
                          <a:pt x="343" y="105"/>
                        </a:lnTo>
                        <a:close/>
                        <a:moveTo>
                          <a:pt x="275" y="199"/>
                        </a:moveTo>
                        <a:lnTo>
                          <a:pt x="307" y="199"/>
                        </a:lnTo>
                        <a:lnTo>
                          <a:pt x="307" y="232"/>
                        </a:lnTo>
                        <a:lnTo>
                          <a:pt x="275" y="232"/>
                        </a:lnTo>
                        <a:lnTo>
                          <a:pt x="275" y="199"/>
                        </a:lnTo>
                        <a:close/>
                        <a:moveTo>
                          <a:pt x="173" y="147"/>
                        </a:moveTo>
                        <a:lnTo>
                          <a:pt x="199" y="105"/>
                        </a:lnTo>
                        <a:lnTo>
                          <a:pt x="239" y="105"/>
                        </a:lnTo>
                        <a:lnTo>
                          <a:pt x="197" y="168"/>
                        </a:lnTo>
                        <a:lnTo>
                          <a:pt x="239" y="232"/>
                        </a:lnTo>
                        <a:lnTo>
                          <a:pt x="194" y="232"/>
                        </a:lnTo>
                        <a:lnTo>
                          <a:pt x="168" y="186"/>
                        </a:lnTo>
                        <a:lnTo>
                          <a:pt x="142" y="232"/>
                        </a:lnTo>
                        <a:lnTo>
                          <a:pt x="102" y="232"/>
                        </a:lnTo>
                        <a:lnTo>
                          <a:pt x="144" y="165"/>
                        </a:lnTo>
                        <a:lnTo>
                          <a:pt x="102" y="105"/>
                        </a:lnTo>
                        <a:lnTo>
                          <a:pt x="150" y="105"/>
                        </a:lnTo>
                        <a:lnTo>
                          <a:pt x="173" y="147"/>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34"/>
                  <p:cNvSpPr/>
                  <p:nvPr/>
                </p:nvSpPr>
                <p:spPr>
                  <a:xfrm>
                    <a:off x="6142550" y="3355020"/>
                    <a:ext cx="295275" cy="114300"/>
                  </a:xfrm>
                  <a:custGeom>
                    <a:rect b="b" l="l" r="r" t="t"/>
                    <a:pathLst>
                      <a:path extrusionOk="0" h="316" w="822">
                        <a:moveTo>
                          <a:pt x="821" y="315"/>
                        </a:moveTo>
                        <a:lnTo>
                          <a:pt x="821" y="0"/>
                        </a:lnTo>
                        <a:lnTo>
                          <a:pt x="0" y="0"/>
                        </a:lnTo>
                        <a:lnTo>
                          <a:pt x="0" y="315"/>
                        </a:lnTo>
                        <a:lnTo>
                          <a:pt x="821" y="315"/>
                        </a:lnTo>
                        <a:close/>
                        <a:moveTo>
                          <a:pt x="582" y="89"/>
                        </a:moveTo>
                        <a:lnTo>
                          <a:pt x="627" y="89"/>
                        </a:lnTo>
                        <a:lnTo>
                          <a:pt x="650" y="131"/>
                        </a:lnTo>
                        <a:lnTo>
                          <a:pt x="676" y="89"/>
                        </a:lnTo>
                        <a:lnTo>
                          <a:pt x="716" y="89"/>
                        </a:lnTo>
                        <a:lnTo>
                          <a:pt x="674" y="152"/>
                        </a:lnTo>
                        <a:lnTo>
                          <a:pt x="716" y="218"/>
                        </a:lnTo>
                        <a:lnTo>
                          <a:pt x="671" y="218"/>
                        </a:lnTo>
                        <a:lnTo>
                          <a:pt x="645" y="170"/>
                        </a:lnTo>
                        <a:lnTo>
                          <a:pt x="619" y="218"/>
                        </a:lnTo>
                        <a:lnTo>
                          <a:pt x="579" y="218"/>
                        </a:lnTo>
                        <a:lnTo>
                          <a:pt x="621" y="149"/>
                        </a:lnTo>
                        <a:lnTo>
                          <a:pt x="582" y="89"/>
                        </a:lnTo>
                        <a:close/>
                        <a:moveTo>
                          <a:pt x="514" y="184"/>
                        </a:moveTo>
                        <a:lnTo>
                          <a:pt x="545" y="184"/>
                        </a:lnTo>
                        <a:lnTo>
                          <a:pt x="545" y="218"/>
                        </a:lnTo>
                        <a:lnTo>
                          <a:pt x="514" y="218"/>
                        </a:lnTo>
                        <a:lnTo>
                          <a:pt x="514" y="184"/>
                        </a:lnTo>
                        <a:close/>
                        <a:moveTo>
                          <a:pt x="343" y="89"/>
                        </a:moveTo>
                        <a:lnTo>
                          <a:pt x="388" y="89"/>
                        </a:lnTo>
                        <a:lnTo>
                          <a:pt x="412" y="131"/>
                        </a:lnTo>
                        <a:lnTo>
                          <a:pt x="438" y="89"/>
                        </a:lnTo>
                        <a:lnTo>
                          <a:pt x="477" y="89"/>
                        </a:lnTo>
                        <a:lnTo>
                          <a:pt x="435" y="152"/>
                        </a:lnTo>
                        <a:lnTo>
                          <a:pt x="477" y="218"/>
                        </a:lnTo>
                        <a:lnTo>
                          <a:pt x="433" y="218"/>
                        </a:lnTo>
                        <a:lnTo>
                          <a:pt x="406" y="170"/>
                        </a:lnTo>
                        <a:lnTo>
                          <a:pt x="380" y="218"/>
                        </a:lnTo>
                        <a:lnTo>
                          <a:pt x="341" y="218"/>
                        </a:lnTo>
                        <a:lnTo>
                          <a:pt x="383" y="149"/>
                        </a:lnTo>
                        <a:lnTo>
                          <a:pt x="343" y="89"/>
                        </a:lnTo>
                        <a:close/>
                        <a:moveTo>
                          <a:pt x="275" y="184"/>
                        </a:moveTo>
                        <a:lnTo>
                          <a:pt x="307" y="184"/>
                        </a:lnTo>
                        <a:lnTo>
                          <a:pt x="307" y="218"/>
                        </a:lnTo>
                        <a:lnTo>
                          <a:pt x="275" y="218"/>
                        </a:lnTo>
                        <a:lnTo>
                          <a:pt x="275" y="184"/>
                        </a:lnTo>
                        <a:close/>
                        <a:moveTo>
                          <a:pt x="173" y="131"/>
                        </a:moveTo>
                        <a:lnTo>
                          <a:pt x="199" y="89"/>
                        </a:lnTo>
                        <a:lnTo>
                          <a:pt x="239" y="89"/>
                        </a:lnTo>
                        <a:lnTo>
                          <a:pt x="197" y="152"/>
                        </a:lnTo>
                        <a:lnTo>
                          <a:pt x="239" y="218"/>
                        </a:lnTo>
                        <a:lnTo>
                          <a:pt x="194" y="218"/>
                        </a:lnTo>
                        <a:lnTo>
                          <a:pt x="168" y="170"/>
                        </a:lnTo>
                        <a:lnTo>
                          <a:pt x="142" y="218"/>
                        </a:lnTo>
                        <a:lnTo>
                          <a:pt x="102" y="218"/>
                        </a:lnTo>
                        <a:lnTo>
                          <a:pt x="144" y="149"/>
                        </a:lnTo>
                        <a:lnTo>
                          <a:pt x="102" y="89"/>
                        </a:lnTo>
                        <a:lnTo>
                          <a:pt x="150" y="89"/>
                        </a:lnTo>
                        <a:lnTo>
                          <a:pt x="173" y="131"/>
                        </a:ln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34"/>
                  <p:cNvSpPr/>
                  <p:nvPr/>
                </p:nvSpPr>
                <p:spPr>
                  <a:xfrm>
                    <a:off x="5998087" y="3355020"/>
                    <a:ext cx="109538" cy="114300"/>
                  </a:xfrm>
                  <a:custGeom>
                    <a:rect b="b" l="l" r="r" t="t"/>
                    <a:pathLst>
                      <a:path extrusionOk="0" h="316" w="305">
                        <a:moveTo>
                          <a:pt x="152" y="315"/>
                        </a:moveTo>
                        <a:lnTo>
                          <a:pt x="0" y="315"/>
                        </a:lnTo>
                        <a:lnTo>
                          <a:pt x="0" y="0"/>
                        </a:lnTo>
                        <a:lnTo>
                          <a:pt x="304" y="0"/>
                        </a:lnTo>
                        <a:lnTo>
                          <a:pt x="304" y="315"/>
                        </a:lnTo>
                        <a:lnTo>
                          <a:pt x="152" y="315"/>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15" name="Google Shape;1515;p134"/>
              <p:cNvSpPr/>
              <p:nvPr/>
            </p:nvSpPr>
            <p:spPr>
              <a:xfrm>
                <a:off x="10011110" y="3210783"/>
                <a:ext cx="863192" cy="23711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nvGrpSpPr>
            <p:cNvPr id="1516" name="Google Shape;1516;p134"/>
            <p:cNvGrpSpPr/>
            <p:nvPr/>
          </p:nvGrpSpPr>
          <p:grpSpPr>
            <a:xfrm>
              <a:off x="8901113" y="5319716"/>
              <a:ext cx="604934" cy="798256"/>
              <a:chOff x="3674869" y="4320417"/>
              <a:chExt cx="595644" cy="866335"/>
            </a:xfrm>
          </p:grpSpPr>
          <p:grpSp>
            <p:nvGrpSpPr>
              <p:cNvPr id="1517" name="Google Shape;1517;p134"/>
              <p:cNvGrpSpPr/>
              <p:nvPr/>
            </p:nvGrpSpPr>
            <p:grpSpPr>
              <a:xfrm>
                <a:off x="3680635" y="4320417"/>
                <a:ext cx="582945" cy="635162"/>
                <a:chOff x="11128158" y="2882206"/>
                <a:chExt cx="582945" cy="635162"/>
              </a:xfrm>
            </p:grpSpPr>
            <p:sp>
              <p:nvSpPr>
                <p:cNvPr id="1518" name="Google Shape;1518;p134"/>
                <p:cNvSpPr/>
                <p:nvPr/>
              </p:nvSpPr>
              <p:spPr>
                <a:xfrm>
                  <a:off x="11128158" y="2882206"/>
                  <a:ext cx="582945" cy="63516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9" name="Google Shape;1519;p134"/>
                <p:cNvSpPr/>
                <p:nvPr/>
              </p:nvSpPr>
              <p:spPr>
                <a:xfrm>
                  <a:off x="11241003" y="2951107"/>
                  <a:ext cx="359515" cy="478917"/>
                </a:xfrm>
                <a:custGeom>
                  <a:rect b="b" l="l" r="r" t="t"/>
                  <a:pathLst>
                    <a:path extrusionOk="0" h="1610" w="1207">
                      <a:moveTo>
                        <a:pt x="603" y="0"/>
                      </a:moveTo>
                      <a:lnTo>
                        <a:pt x="0" y="260"/>
                      </a:lnTo>
                      <a:lnTo>
                        <a:pt x="0" y="834"/>
                      </a:lnTo>
                      <a:lnTo>
                        <a:pt x="0" y="834"/>
                      </a:lnTo>
                      <a:cubicBezTo>
                        <a:pt x="18" y="1153"/>
                        <a:pt x="251" y="1433"/>
                        <a:pt x="603" y="1609"/>
                      </a:cubicBezTo>
                      <a:cubicBezTo>
                        <a:pt x="954" y="1433"/>
                        <a:pt x="1187" y="1153"/>
                        <a:pt x="1206" y="834"/>
                      </a:cubicBezTo>
                      <a:lnTo>
                        <a:pt x="1206" y="834"/>
                      </a:lnTo>
                      <a:lnTo>
                        <a:pt x="1206" y="260"/>
                      </a:lnTo>
                      <a:lnTo>
                        <a:pt x="603" y="0"/>
                      </a:lnTo>
                      <a:close/>
                      <a:moveTo>
                        <a:pt x="702" y="1051"/>
                      </a:moveTo>
                      <a:lnTo>
                        <a:pt x="267" y="1051"/>
                      </a:lnTo>
                      <a:lnTo>
                        <a:pt x="267" y="990"/>
                      </a:lnTo>
                      <a:lnTo>
                        <a:pt x="702" y="990"/>
                      </a:lnTo>
                      <a:lnTo>
                        <a:pt x="702" y="1051"/>
                      </a:lnTo>
                      <a:close/>
                      <a:moveTo>
                        <a:pt x="702" y="816"/>
                      </a:moveTo>
                      <a:lnTo>
                        <a:pt x="267" y="816"/>
                      </a:lnTo>
                      <a:lnTo>
                        <a:pt x="267" y="756"/>
                      </a:lnTo>
                      <a:lnTo>
                        <a:pt x="702" y="756"/>
                      </a:lnTo>
                      <a:lnTo>
                        <a:pt x="702" y="816"/>
                      </a:lnTo>
                      <a:close/>
                      <a:moveTo>
                        <a:pt x="702" y="567"/>
                      </a:moveTo>
                      <a:lnTo>
                        <a:pt x="267" y="567"/>
                      </a:lnTo>
                      <a:lnTo>
                        <a:pt x="267" y="506"/>
                      </a:lnTo>
                      <a:lnTo>
                        <a:pt x="702" y="506"/>
                      </a:lnTo>
                      <a:lnTo>
                        <a:pt x="702" y="567"/>
                      </a:lnTo>
                      <a:close/>
                      <a:moveTo>
                        <a:pt x="964" y="967"/>
                      </a:moveTo>
                      <a:lnTo>
                        <a:pt x="860" y="1072"/>
                      </a:lnTo>
                      <a:lnTo>
                        <a:pt x="791" y="1004"/>
                      </a:lnTo>
                      <a:cubicBezTo>
                        <a:pt x="784" y="996"/>
                        <a:pt x="783" y="983"/>
                        <a:pt x="791" y="975"/>
                      </a:cubicBezTo>
                      <a:cubicBezTo>
                        <a:pt x="798" y="967"/>
                        <a:pt x="812" y="967"/>
                        <a:pt x="820" y="975"/>
                      </a:cubicBezTo>
                      <a:lnTo>
                        <a:pt x="860" y="1014"/>
                      </a:lnTo>
                      <a:lnTo>
                        <a:pt x="938" y="935"/>
                      </a:lnTo>
                      <a:cubicBezTo>
                        <a:pt x="946" y="928"/>
                        <a:pt x="959" y="928"/>
                        <a:pt x="967" y="935"/>
                      </a:cubicBezTo>
                      <a:cubicBezTo>
                        <a:pt x="972" y="946"/>
                        <a:pt x="972" y="959"/>
                        <a:pt x="964" y="967"/>
                      </a:cubicBezTo>
                      <a:close/>
                      <a:moveTo>
                        <a:pt x="815" y="732"/>
                      </a:moveTo>
                      <a:cubicBezTo>
                        <a:pt x="807" y="724"/>
                        <a:pt x="807" y="711"/>
                        <a:pt x="815" y="703"/>
                      </a:cubicBezTo>
                      <a:cubicBezTo>
                        <a:pt x="823" y="695"/>
                        <a:pt x="836" y="695"/>
                        <a:pt x="844" y="703"/>
                      </a:cubicBezTo>
                      <a:lnTo>
                        <a:pt x="886" y="745"/>
                      </a:lnTo>
                      <a:lnTo>
                        <a:pt x="928" y="703"/>
                      </a:lnTo>
                      <a:cubicBezTo>
                        <a:pt x="936" y="695"/>
                        <a:pt x="949" y="695"/>
                        <a:pt x="957" y="703"/>
                      </a:cubicBezTo>
                      <a:cubicBezTo>
                        <a:pt x="964" y="711"/>
                        <a:pt x="964" y="724"/>
                        <a:pt x="957" y="732"/>
                      </a:cubicBezTo>
                      <a:lnTo>
                        <a:pt x="915" y="774"/>
                      </a:lnTo>
                      <a:lnTo>
                        <a:pt x="957" y="816"/>
                      </a:lnTo>
                      <a:cubicBezTo>
                        <a:pt x="964" y="824"/>
                        <a:pt x="964" y="837"/>
                        <a:pt x="957" y="845"/>
                      </a:cubicBezTo>
                      <a:cubicBezTo>
                        <a:pt x="954" y="847"/>
                        <a:pt x="948" y="850"/>
                        <a:pt x="943" y="850"/>
                      </a:cubicBezTo>
                      <a:cubicBezTo>
                        <a:pt x="937" y="850"/>
                        <a:pt x="933" y="847"/>
                        <a:pt x="930" y="845"/>
                      </a:cubicBezTo>
                      <a:lnTo>
                        <a:pt x="888" y="803"/>
                      </a:lnTo>
                      <a:lnTo>
                        <a:pt x="846" y="845"/>
                      </a:lnTo>
                      <a:cubicBezTo>
                        <a:pt x="844" y="847"/>
                        <a:pt x="838" y="850"/>
                        <a:pt x="833" y="850"/>
                      </a:cubicBezTo>
                      <a:cubicBezTo>
                        <a:pt x="827" y="850"/>
                        <a:pt x="823" y="847"/>
                        <a:pt x="820" y="845"/>
                      </a:cubicBezTo>
                      <a:cubicBezTo>
                        <a:pt x="812" y="837"/>
                        <a:pt x="812" y="824"/>
                        <a:pt x="820" y="816"/>
                      </a:cubicBezTo>
                      <a:lnTo>
                        <a:pt x="862" y="774"/>
                      </a:lnTo>
                      <a:lnTo>
                        <a:pt x="815" y="732"/>
                      </a:lnTo>
                      <a:close/>
                      <a:moveTo>
                        <a:pt x="970" y="501"/>
                      </a:moveTo>
                      <a:lnTo>
                        <a:pt x="865" y="606"/>
                      </a:lnTo>
                      <a:lnTo>
                        <a:pt x="797" y="538"/>
                      </a:lnTo>
                      <a:cubicBezTo>
                        <a:pt x="789" y="530"/>
                        <a:pt x="789" y="517"/>
                        <a:pt x="797" y="509"/>
                      </a:cubicBezTo>
                      <a:cubicBezTo>
                        <a:pt x="805" y="501"/>
                        <a:pt x="818" y="501"/>
                        <a:pt x="825" y="509"/>
                      </a:cubicBezTo>
                      <a:lnTo>
                        <a:pt x="865" y="548"/>
                      </a:lnTo>
                      <a:lnTo>
                        <a:pt x="943" y="470"/>
                      </a:lnTo>
                      <a:cubicBezTo>
                        <a:pt x="951" y="462"/>
                        <a:pt x="964" y="462"/>
                        <a:pt x="972" y="470"/>
                      </a:cubicBezTo>
                      <a:cubicBezTo>
                        <a:pt x="978" y="480"/>
                        <a:pt x="978" y="493"/>
                        <a:pt x="970" y="501"/>
                      </a:cubicBezTo>
                      <a:close/>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20" name="Google Shape;1520;p134"/>
              <p:cNvSpPr/>
              <p:nvPr/>
            </p:nvSpPr>
            <p:spPr>
              <a:xfrm>
                <a:off x="3674869" y="4929414"/>
                <a:ext cx="595644" cy="257338"/>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4472C4"/>
                  </a:solidFill>
                  <a:latin typeface="Arial"/>
                  <a:ea typeface="Arial"/>
                  <a:cs typeface="Arial"/>
                  <a:sym typeface="Arial"/>
                </a:endParaRPr>
              </a:p>
            </p:txBody>
          </p:sp>
        </p:grpSp>
      </p:grpSp>
      <p:sp>
        <p:nvSpPr>
          <p:cNvPr id="1521" name="Google Shape;1521;p134"/>
          <p:cNvSpPr/>
          <p:nvPr/>
        </p:nvSpPr>
        <p:spPr>
          <a:xfrm>
            <a:off x="7900787" y="2920646"/>
            <a:ext cx="694618" cy="534898"/>
          </a:xfrm>
          <a:prstGeom prst="rightArrow">
            <a:avLst>
              <a:gd fmla="val 50000" name="adj1"/>
              <a:gd fmla="val 50000" name="adj2"/>
            </a:avLst>
          </a:prstGeom>
          <a:solidFill>
            <a:schemeClr val="accent1"/>
          </a:solidFill>
          <a:ln cap="flat" cmpd="sng" w="12700">
            <a:solidFill>
              <a:srgbClr val="91332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AD3</a:t>
            </a:r>
            <a:endParaRPr sz="1100"/>
          </a:p>
        </p:txBody>
      </p:sp>
      <p:cxnSp>
        <p:nvCxnSpPr>
          <p:cNvPr id="1522" name="Google Shape;1522;p134"/>
          <p:cNvCxnSpPr>
            <a:endCxn id="1462" idx="7"/>
          </p:cNvCxnSpPr>
          <p:nvPr/>
        </p:nvCxnSpPr>
        <p:spPr>
          <a:xfrm rot="10800000">
            <a:off x="4792606" y="419560"/>
            <a:ext cx="2302200" cy="660900"/>
          </a:xfrm>
          <a:prstGeom prst="bentConnector4">
            <a:avLst>
              <a:gd fmla="val 47268" name="adj1"/>
              <a:gd fmla="val 104865" name="adj2"/>
            </a:avLst>
          </a:prstGeom>
          <a:noFill/>
          <a:ln cap="flat" cmpd="sng" w="9525">
            <a:solidFill>
              <a:schemeClr val="accent1"/>
            </a:solidFill>
            <a:prstDash val="solid"/>
            <a:miter lim="800000"/>
            <a:headEnd len="med" w="med" type="triangle"/>
            <a:tailEnd len="med" w="med" type="triangle"/>
          </a:ln>
        </p:spPr>
      </p:cxnSp>
      <p:grpSp>
        <p:nvGrpSpPr>
          <p:cNvPr id="1523" name="Google Shape;1523;p134"/>
          <p:cNvGrpSpPr/>
          <p:nvPr/>
        </p:nvGrpSpPr>
        <p:grpSpPr>
          <a:xfrm>
            <a:off x="8194888" y="266672"/>
            <a:ext cx="532144" cy="489368"/>
            <a:chOff x="7061115" y="2894906"/>
            <a:chExt cx="591364" cy="543828"/>
          </a:xfrm>
        </p:grpSpPr>
        <p:sp>
          <p:nvSpPr>
            <p:cNvPr id="1524" name="Google Shape;1524;p134"/>
            <p:cNvSpPr/>
            <p:nvPr/>
          </p:nvSpPr>
          <p:spPr>
            <a:xfrm>
              <a:off x="7061115" y="2894906"/>
              <a:ext cx="591364" cy="543828"/>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User</a:t>
              </a:r>
              <a:endParaRPr sz="1100"/>
            </a:p>
          </p:txBody>
        </p:sp>
        <p:grpSp>
          <p:nvGrpSpPr>
            <p:cNvPr id="1525" name="Google Shape;1525;p134"/>
            <p:cNvGrpSpPr/>
            <p:nvPr/>
          </p:nvGrpSpPr>
          <p:grpSpPr>
            <a:xfrm>
              <a:off x="7148163" y="3017029"/>
              <a:ext cx="408063" cy="297847"/>
              <a:chOff x="8126925" y="1926270"/>
              <a:chExt cx="493712" cy="360363"/>
            </a:xfrm>
          </p:grpSpPr>
          <p:sp>
            <p:nvSpPr>
              <p:cNvPr id="1526" name="Google Shape;1526;p134"/>
              <p:cNvSpPr/>
              <p:nvPr/>
            </p:nvSpPr>
            <p:spPr>
              <a:xfrm>
                <a:off x="8428550" y="1926270"/>
                <a:ext cx="120650" cy="184150"/>
              </a:xfrm>
              <a:custGeom>
                <a:rect b="b" l="l" r="r" t="t"/>
                <a:pathLst>
                  <a:path extrusionOk="0" h="510" w="336">
                    <a:moveTo>
                      <a:pt x="317" y="260"/>
                    </a:moveTo>
                    <a:cubicBezTo>
                      <a:pt x="322" y="239"/>
                      <a:pt x="327" y="199"/>
                      <a:pt x="327" y="163"/>
                    </a:cubicBezTo>
                    <a:cubicBezTo>
                      <a:pt x="327" y="102"/>
                      <a:pt x="272" y="39"/>
                      <a:pt x="199" y="31"/>
                    </a:cubicBezTo>
                    <a:lnTo>
                      <a:pt x="175" y="0"/>
                    </a:lnTo>
                    <a:cubicBezTo>
                      <a:pt x="0" y="8"/>
                      <a:pt x="0" y="152"/>
                      <a:pt x="0" y="152"/>
                    </a:cubicBezTo>
                    <a:lnTo>
                      <a:pt x="0" y="170"/>
                    </a:lnTo>
                    <a:cubicBezTo>
                      <a:pt x="0" y="178"/>
                      <a:pt x="0" y="186"/>
                      <a:pt x="2" y="194"/>
                    </a:cubicBezTo>
                    <a:cubicBezTo>
                      <a:pt x="44" y="228"/>
                      <a:pt x="70" y="280"/>
                      <a:pt x="70" y="333"/>
                    </a:cubicBezTo>
                    <a:cubicBezTo>
                      <a:pt x="70" y="357"/>
                      <a:pt x="68" y="383"/>
                      <a:pt x="62" y="412"/>
                    </a:cubicBezTo>
                    <a:cubicBezTo>
                      <a:pt x="73" y="430"/>
                      <a:pt x="78" y="448"/>
                      <a:pt x="76" y="469"/>
                    </a:cubicBezTo>
                    <a:cubicBezTo>
                      <a:pt x="110" y="506"/>
                      <a:pt x="154" y="509"/>
                      <a:pt x="162" y="509"/>
                    </a:cubicBezTo>
                    <a:lnTo>
                      <a:pt x="162" y="509"/>
                    </a:lnTo>
                    <a:lnTo>
                      <a:pt x="162" y="509"/>
                    </a:lnTo>
                    <a:lnTo>
                      <a:pt x="162" y="509"/>
                    </a:lnTo>
                    <a:lnTo>
                      <a:pt x="162" y="509"/>
                    </a:lnTo>
                    <a:lnTo>
                      <a:pt x="162" y="509"/>
                    </a:lnTo>
                    <a:lnTo>
                      <a:pt x="162" y="509"/>
                    </a:lnTo>
                    <a:lnTo>
                      <a:pt x="162" y="509"/>
                    </a:lnTo>
                    <a:lnTo>
                      <a:pt x="162" y="509"/>
                    </a:lnTo>
                    <a:lnTo>
                      <a:pt x="162" y="509"/>
                    </a:lnTo>
                    <a:cubicBezTo>
                      <a:pt x="178" y="509"/>
                      <a:pt x="272" y="503"/>
                      <a:pt x="291" y="377"/>
                    </a:cubicBezTo>
                    <a:lnTo>
                      <a:pt x="291" y="377"/>
                    </a:lnTo>
                    <a:cubicBezTo>
                      <a:pt x="306" y="377"/>
                      <a:pt x="322" y="364"/>
                      <a:pt x="325" y="349"/>
                    </a:cubicBezTo>
                    <a:lnTo>
                      <a:pt x="333" y="296"/>
                    </a:lnTo>
                    <a:cubicBezTo>
                      <a:pt x="335" y="278"/>
                      <a:pt x="327" y="265"/>
                      <a:pt x="317" y="260"/>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34"/>
              <p:cNvSpPr/>
              <p:nvPr/>
            </p:nvSpPr>
            <p:spPr>
              <a:xfrm>
                <a:off x="8430137" y="2108833"/>
                <a:ext cx="190500" cy="177800"/>
              </a:xfrm>
              <a:custGeom>
                <a:rect b="b" l="l" r="r" t="t"/>
                <a:pathLst>
                  <a:path extrusionOk="0" h="494" w="528">
                    <a:moveTo>
                      <a:pt x="451" y="47"/>
                    </a:moveTo>
                    <a:lnTo>
                      <a:pt x="451" y="47"/>
                    </a:lnTo>
                    <a:cubicBezTo>
                      <a:pt x="427" y="39"/>
                      <a:pt x="396" y="29"/>
                      <a:pt x="364" y="21"/>
                    </a:cubicBezTo>
                    <a:cubicBezTo>
                      <a:pt x="346" y="16"/>
                      <a:pt x="330" y="10"/>
                      <a:pt x="317" y="8"/>
                    </a:cubicBezTo>
                    <a:cubicBezTo>
                      <a:pt x="296" y="3"/>
                      <a:pt x="283" y="0"/>
                      <a:pt x="283" y="0"/>
                    </a:cubicBezTo>
                    <a:lnTo>
                      <a:pt x="283" y="0"/>
                    </a:lnTo>
                    <a:cubicBezTo>
                      <a:pt x="259" y="34"/>
                      <a:pt x="210" y="50"/>
                      <a:pt x="157" y="50"/>
                    </a:cubicBezTo>
                    <a:lnTo>
                      <a:pt x="157" y="50"/>
                    </a:lnTo>
                    <a:cubicBezTo>
                      <a:pt x="120" y="50"/>
                      <a:pt x="84" y="39"/>
                      <a:pt x="57" y="24"/>
                    </a:cubicBezTo>
                    <a:cubicBezTo>
                      <a:pt x="52" y="47"/>
                      <a:pt x="39" y="65"/>
                      <a:pt x="18" y="79"/>
                    </a:cubicBezTo>
                    <a:cubicBezTo>
                      <a:pt x="13" y="94"/>
                      <a:pt x="8" y="110"/>
                      <a:pt x="0" y="126"/>
                    </a:cubicBezTo>
                    <a:lnTo>
                      <a:pt x="13" y="128"/>
                    </a:lnTo>
                    <a:cubicBezTo>
                      <a:pt x="26" y="131"/>
                      <a:pt x="44" y="136"/>
                      <a:pt x="63" y="142"/>
                    </a:cubicBezTo>
                    <a:cubicBezTo>
                      <a:pt x="92" y="149"/>
                      <a:pt x="118" y="157"/>
                      <a:pt x="136" y="165"/>
                    </a:cubicBezTo>
                    <a:lnTo>
                      <a:pt x="157" y="173"/>
                    </a:lnTo>
                    <a:cubicBezTo>
                      <a:pt x="225" y="210"/>
                      <a:pt x="267" y="278"/>
                      <a:pt x="267" y="354"/>
                    </a:cubicBezTo>
                    <a:lnTo>
                      <a:pt x="267" y="493"/>
                    </a:lnTo>
                    <a:lnTo>
                      <a:pt x="527" y="493"/>
                    </a:lnTo>
                    <a:lnTo>
                      <a:pt x="527" y="178"/>
                    </a:lnTo>
                    <a:cubicBezTo>
                      <a:pt x="527" y="121"/>
                      <a:pt x="495" y="71"/>
                      <a:pt x="451" y="47"/>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34"/>
              <p:cNvSpPr/>
              <p:nvPr/>
            </p:nvSpPr>
            <p:spPr>
              <a:xfrm>
                <a:off x="8126925" y="2108833"/>
                <a:ext cx="188912" cy="177800"/>
              </a:xfrm>
              <a:custGeom>
                <a:rect b="b" l="l" r="r" t="t"/>
                <a:pathLst>
                  <a:path extrusionOk="0" h="494" w="525">
                    <a:moveTo>
                      <a:pt x="367" y="173"/>
                    </a:moveTo>
                    <a:lnTo>
                      <a:pt x="388" y="162"/>
                    </a:lnTo>
                    <a:lnTo>
                      <a:pt x="393" y="162"/>
                    </a:lnTo>
                    <a:cubicBezTo>
                      <a:pt x="411" y="157"/>
                      <a:pt x="435" y="149"/>
                      <a:pt x="464" y="142"/>
                    </a:cubicBezTo>
                    <a:cubicBezTo>
                      <a:pt x="482" y="136"/>
                      <a:pt x="498" y="131"/>
                      <a:pt x="514" y="128"/>
                    </a:cubicBezTo>
                    <a:lnTo>
                      <a:pt x="524" y="126"/>
                    </a:lnTo>
                    <a:cubicBezTo>
                      <a:pt x="516" y="110"/>
                      <a:pt x="511" y="94"/>
                      <a:pt x="506" y="79"/>
                    </a:cubicBezTo>
                    <a:cubicBezTo>
                      <a:pt x="487" y="65"/>
                      <a:pt x="474" y="47"/>
                      <a:pt x="469" y="24"/>
                    </a:cubicBezTo>
                    <a:cubicBezTo>
                      <a:pt x="443" y="42"/>
                      <a:pt x="406" y="50"/>
                      <a:pt x="369" y="50"/>
                    </a:cubicBezTo>
                    <a:cubicBezTo>
                      <a:pt x="320" y="50"/>
                      <a:pt x="270" y="31"/>
                      <a:pt x="243" y="0"/>
                    </a:cubicBezTo>
                    <a:cubicBezTo>
                      <a:pt x="243" y="0"/>
                      <a:pt x="230" y="3"/>
                      <a:pt x="209" y="8"/>
                    </a:cubicBezTo>
                    <a:cubicBezTo>
                      <a:pt x="196" y="10"/>
                      <a:pt x="181" y="16"/>
                      <a:pt x="162" y="21"/>
                    </a:cubicBezTo>
                    <a:cubicBezTo>
                      <a:pt x="133" y="29"/>
                      <a:pt x="102" y="39"/>
                      <a:pt x="78" y="47"/>
                    </a:cubicBezTo>
                    <a:cubicBezTo>
                      <a:pt x="31" y="71"/>
                      <a:pt x="0" y="121"/>
                      <a:pt x="0" y="178"/>
                    </a:cubicBezTo>
                    <a:lnTo>
                      <a:pt x="0" y="493"/>
                    </a:lnTo>
                    <a:lnTo>
                      <a:pt x="259" y="493"/>
                    </a:lnTo>
                    <a:lnTo>
                      <a:pt x="259" y="354"/>
                    </a:lnTo>
                    <a:cubicBezTo>
                      <a:pt x="259" y="278"/>
                      <a:pt x="301" y="207"/>
                      <a:pt x="367" y="173"/>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34"/>
              <p:cNvSpPr/>
              <p:nvPr/>
            </p:nvSpPr>
            <p:spPr>
              <a:xfrm>
                <a:off x="8196775" y="1927858"/>
                <a:ext cx="120650" cy="180975"/>
              </a:xfrm>
              <a:custGeom>
                <a:rect b="b" l="l" r="r" t="t"/>
                <a:pathLst>
                  <a:path extrusionOk="0" h="504" w="336">
                    <a:moveTo>
                      <a:pt x="173" y="503"/>
                    </a:moveTo>
                    <a:lnTo>
                      <a:pt x="173" y="503"/>
                    </a:lnTo>
                    <a:lnTo>
                      <a:pt x="173" y="503"/>
                    </a:lnTo>
                    <a:lnTo>
                      <a:pt x="173" y="503"/>
                    </a:lnTo>
                    <a:lnTo>
                      <a:pt x="173" y="503"/>
                    </a:lnTo>
                    <a:lnTo>
                      <a:pt x="173" y="503"/>
                    </a:lnTo>
                    <a:lnTo>
                      <a:pt x="175" y="503"/>
                    </a:lnTo>
                    <a:lnTo>
                      <a:pt x="175" y="503"/>
                    </a:lnTo>
                    <a:lnTo>
                      <a:pt x="175" y="503"/>
                    </a:lnTo>
                    <a:lnTo>
                      <a:pt x="175" y="503"/>
                    </a:lnTo>
                    <a:cubicBezTo>
                      <a:pt x="186" y="503"/>
                      <a:pt x="228" y="500"/>
                      <a:pt x="262" y="464"/>
                    </a:cubicBezTo>
                    <a:cubicBezTo>
                      <a:pt x="259" y="445"/>
                      <a:pt x="264" y="424"/>
                      <a:pt x="275" y="409"/>
                    </a:cubicBezTo>
                    <a:cubicBezTo>
                      <a:pt x="270" y="382"/>
                      <a:pt x="267" y="359"/>
                      <a:pt x="267" y="338"/>
                    </a:cubicBezTo>
                    <a:lnTo>
                      <a:pt x="267" y="319"/>
                    </a:lnTo>
                    <a:cubicBezTo>
                      <a:pt x="267" y="277"/>
                      <a:pt x="283" y="215"/>
                      <a:pt x="335" y="167"/>
                    </a:cubicBezTo>
                    <a:cubicBezTo>
                      <a:pt x="335" y="165"/>
                      <a:pt x="335" y="162"/>
                      <a:pt x="335" y="162"/>
                    </a:cubicBezTo>
                    <a:cubicBezTo>
                      <a:pt x="335" y="102"/>
                      <a:pt x="280" y="39"/>
                      <a:pt x="207" y="31"/>
                    </a:cubicBezTo>
                    <a:lnTo>
                      <a:pt x="183" y="0"/>
                    </a:lnTo>
                    <a:cubicBezTo>
                      <a:pt x="8" y="7"/>
                      <a:pt x="8" y="152"/>
                      <a:pt x="8" y="152"/>
                    </a:cubicBezTo>
                    <a:lnTo>
                      <a:pt x="8" y="170"/>
                    </a:lnTo>
                    <a:cubicBezTo>
                      <a:pt x="8" y="204"/>
                      <a:pt x="15" y="241"/>
                      <a:pt x="18" y="259"/>
                    </a:cubicBezTo>
                    <a:cubicBezTo>
                      <a:pt x="8" y="267"/>
                      <a:pt x="0" y="280"/>
                      <a:pt x="2" y="293"/>
                    </a:cubicBezTo>
                    <a:lnTo>
                      <a:pt x="10" y="346"/>
                    </a:lnTo>
                    <a:cubicBezTo>
                      <a:pt x="13" y="361"/>
                      <a:pt x="26" y="374"/>
                      <a:pt x="42" y="374"/>
                    </a:cubicBezTo>
                    <a:lnTo>
                      <a:pt x="42" y="374"/>
                    </a:lnTo>
                    <a:cubicBezTo>
                      <a:pt x="63" y="498"/>
                      <a:pt x="157" y="503"/>
                      <a:pt x="173" y="503"/>
                    </a:cubicBez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34"/>
              <p:cNvSpPr/>
              <p:nvPr/>
            </p:nvSpPr>
            <p:spPr>
              <a:xfrm>
                <a:off x="8311075" y="1989770"/>
                <a:ext cx="123825" cy="182563"/>
              </a:xfrm>
              <a:custGeom>
                <a:rect b="b" l="l" r="r" t="t"/>
                <a:pathLst>
                  <a:path extrusionOk="0" h="507" w="343">
                    <a:moveTo>
                      <a:pt x="10" y="346"/>
                    </a:moveTo>
                    <a:cubicBezTo>
                      <a:pt x="13" y="361"/>
                      <a:pt x="26" y="375"/>
                      <a:pt x="41" y="375"/>
                    </a:cubicBezTo>
                    <a:cubicBezTo>
                      <a:pt x="60" y="500"/>
                      <a:pt x="154" y="506"/>
                      <a:pt x="170" y="506"/>
                    </a:cubicBezTo>
                    <a:cubicBezTo>
                      <a:pt x="186" y="506"/>
                      <a:pt x="279" y="500"/>
                      <a:pt x="297" y="375"/>
                    </a:cubicBezTo>
                    <a:cubicBezTo>
                      <a:pt x="313" y="375"/>
                      <a:pt x="329" y="361"/>
                      <a:pt x="331" y="346"/>
                    </a:cubicBezTo>
                    <a:lnTo>
                      <a:pt x="339" y="293"/>
                    </a:lnTo>
                    <a:cubicBezTo>
                      <a:pt x="342" y="278"/>
                      <a:pt x="334" y="264"/>
                      <a:pt x="321" y="259"/>
                    </a:cubicBezTo>
                    <a:cubicBezTo>
                      <a:pt x="326" y="238"/>
                      <a:pt x="331" y="199"/>
                      <a:pt x="331" y="162"/>
                    </a:cubicBezTo>
                    <a:cubicBezTo>
                      <a:pt x="331" y="102"/>
                      <a:pt x="276" y="39"/>
                      <a:pt x="203" y="31"/>
                    </a:cubicBezTo>
                    <a:lnTo>
                      <a:pt x="180" y="0"/>
                    </a:lnTo>
                    <a:cubicBezTo>
                      <a:pt x="5" y="7"/>
                      <a:pt x="5" y="152"/>
                      <a:pt x="5" y="152"/>
                    </a:cubicBezTo>
                    <a:lnTo>
                      <a:pt x="5" y="170"/>
                    </a:lnTo>
                    <a:cubicBezTo>
                      <a:pt x="5" y="204"/>
                      <a:pt x="13" y="241"/>
                      <a:pt x="15" y="259"/>
                    </a:cubicBezTo>
                    <a:cubicBezTo>
                      <a:pt x="7" y="267"/>
                      <a:pt x="0" y="280"/>
                      <a:pt x="2" y="293"/>
                    </a:cubicBezTo>
                    <a:lnTo>
                      <a:pt x="10" y="346"/>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34"/>
              <p:cNvSpPr/>
              <p:nvPr/>
            </p:nvSpPr>
            <p:spPr>
              <a:xfrm>
                <a:off x="8241225" y="2170745"/>
                <a:ext cx="266700" cy="114300"/>
              </a:xfrm>
              <a:custGeom>
                <a:rect b="b" l="l" r="r" t="t"/>
                <a:pathLst>
                  <a:path extrusionOk="0" h="318" w="739">
                    <a:moveTo>
                      <a:pt x="0" y="317"/>
                    </a:moveTo>
                    <a:lnTo>
                      <a:pt x="0" y="178"/>
                    </a:lnTo>
                    <a:cubicBezTo>
                      <a:pt x="0" y="120"/>
                      <a:pt x="31" y="70"/>
                      <a:pt x="79" y="47"/>
                    </a:cubicBezTo>
                    <a:lnTo>
                      <a:pt x="79" y="47"/>
                    </a:lnTo>
                    <a:cubicBezTo>
                      <a:pt x="102" y="39"/>
                      <a:pt x="134" y="28"/>
                      <a:pt x="162" y="21"/>
                    </a:cubicBezTo>
                    <a:cubicBezTo>
                      <a:pt x="181" y="15"/>
                      <a:pt x="197" y="10"/>
                      <a:pt x="210" y="7"/>
                    </a:cubicBezTo>
                    <a:cubicBezTo>
                      <a:pt x="231" y="2"/>
                      <a:pt x="244" y="0"/>
                      <a:pt x="244" y="0"/>
                    </a:cubicBezTo>
                    <a:cubicBezTo>
                      <a:pt x="267" y="34"/>
                      <a:pt x="317" y="49"/>
                      <a:pt x="370" y="49"/>
                    </a:cubicBezTo>
                    <a:lnTo>
                      <a:pt x="370" y="49"/>
                    </a:lnTo>
                    <a:cubicBezTo>
                      <a:pt x="418" y="49"/>
                      <a:pt x="468" y="31"/>
                      <a:pt x="494" y="0"/>
                    </a:cubicBezTo>
                    <a:lnTo>
                      <a:pt x="494" y="0"/>
                    </a:lnTo>
                    <a:cubicBezTo>
                      <a:pt x="494" y="0"/>
                      <a:pt x="507" y="2"/>
                      <a:pt x="528" y="7"/>
                    </a:cubicBezTo>
                    <a:cubicBezTo>
                      <a:pt x="542" y="10"/>
                      <a:pt x="557" y="15"/>
                      <a:pt x="576" y="21"/>
                    </a:cubicBezTo>
                    <a:cubicBezTo>
                      <a:pt x="604" y="28"/>
                      <a:pt x="636" y="39"/>
                      <a:pt x="660" y="47"/>
                    </a:cubicBezTo>
                    <a:lnTo>
                      <a:pt x="660" y="47"/>
                    </a:lnTo>
                    <a:cubicBezTo>
                      <a:pt x="707" y="70"/>
                      <a:pt x="738" y="120"/>
                      <a:pt x="738" y="178"/>
                    </a:cubicBezTo>
                    <a:lnTo>
                      <a:pt x="738" y="317"/>
                    </a:lnTo>
                    <a:lnTo>
                      <a:pt x="0" y="317"/>
                    </a:lnTo>
                  </a:path>
                </a:pathLst>
              </a:custGeom>
              <a:solidFill>
                <a:srgbClr val="F8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1532" name="Google Shape;1532;p134"/>
          <p:cNvCxnSpPr/>
          <p:nvPr/>
        </p:nvCxnSpPr>
        <p:spPr>
          <a:xfrm flipH="1" rot="10800000">
            <a:off x="7602635" y="445136"/>
            <a:ext cx="670500" cy="206100"/>
          </a:xfrm>
          <a:prstGeom prst="bentConnector3">
            <a:avLst>
              <a:gd fmla="val -1135" name="adj1"/>
            </a:avLst>
          </a:prstGeom>
          <a:noFill/>
          <a:ln cap="flat" cmpd="sng" w="9525">
            <a:solidFill>
              <a:schemeClr val="accent1"/>
            </a:solidFill>
            <a:prstDash val="solid"/>
            <a:miter lim="800000"/>
            <a:headEnd len="med" w="med" type="triangle"/>
            <a:tailEnd len="med" w="med" type="triangle"/>
          </a:ln>
        </p:spPr>
      </p:cxnSp>
      <p:sp>
        <p:nvSpPr>
          <p:cNvPr id="1533" name="Google Shape;1533;p134"/>
          <p:cNvSpPr txBox="1"/>
          <p:nvPr/>
        </p:nvSpPr>
        <p:spPr>
          <a:xfrm>
            <a:off x="8153726" y="735004"/>
            <a:ext cx="627323" cy="20774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User</a:t>
            </a:r>
            <a:endParaRPr sz="1100"/>
          </a:p>
        </p:txBody>
      </p:sp>
      <p:sp>
        <p:nvSpPr>
          <p:cNvPr id="1534" name="Google Shape;1534;p134"/>
          <p:cNvSpPr txBox="1"/>
          <p:nvPr/>
        </p:nvSpPr>
        <p:spPr>
          <a:xfrm>
            <a:off x="5745288" y="4496176"/>
            <a:ext cx="3432000" cy="6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Large Shape Std 2.24 – 24 OCPU, 320 GB Mem</a:t>
            </a:r>
            <a:endParaRPr sz="1100"/>
          </a:p>
          <a:p>
            <a:pPr indent="0" lvl="0" marL="0" rtl="0" algn="l">
              <a:spcBef>
                <a:spcPts val="0"/>
              </a:spcBef>
              <a:spcAft>
                <a:spcPts val="0"/>
              </a:spcAft>
              <a:buNone/>
            </a:pPr>
            <a:r>
              <a:rPr lang="en" sz="1100"/>
              <a:t>Medium Shape Std 2.8 – 8 OCPU, 120 GB Mem</a:t>
            </a:r>
            <a:br>
              <a:rPr lang="en" sz="1100"/>
            </a:br>
            <a:r>
              <a:rPr lang="en" sz="1100"/>
              <a:t>Small Shape Std 1.2 – 2 OCPU, 14 GB Mem</a:t>
            </a:r>
            <a:endParaRPr sz="1100"/>
          </a:p>
        </p:txBody>
      </p:sp>
      <p:sp>
        <p:nvSpPr>
          <p:cNvPr id="1535" name="Google Shape;1535;p134"/>
          <p:cNvSpPr txBox="1"/>
          <p:nvPr/>
        </p:nvSpPr>
        <p:spPr>
          <a:xfrm>
            <a:off x="-26450" y="1413125"/>
            <a:ext cx="2171400" cy="10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t>OCI Architecture</a:t>
            </a:r>
            <a:endParaRPr b="1"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0" name="Shape 1540"/>
        <p:cNvGrpSpPr/>
        <p:nvPr/>
      </p:nvGrpSpPr>
      <p:grpSpPr>
        <a:xfrm>
          <a:off x="0" y="0"/>
          <a:ext cx="0" cy="0"/>
          <a:chOff x="0" y="0"/>
          <a:chExt cx="0" cy="0"/>
        </a:xfrm>
      </p:grpSpPr>
      <p:sp>
        <p:nvSpPr>
          <p:cNvPr id="1541" name="Google Shape;1541;p135"/>
          <p:cNvSpPr txBox="1"/>
          <p:nvPr>
            <p:ph type="title"/>
          </p:nvPr>
        </p:nvSpPr>
        <p:spPr>
          <a:xfrm>
            <a:off x="566222" y="439971"/>
            <a:ext cx="7650300" cy="633000"/>
          </a:xfrm>
          <a:prstGeom prst="rect">
            <a:avLst/>
          </a:prstGeom>
          <a:noFill/>
          <a:ln>
            <a:noFill/>
          </a:ln>
        </p:spPr>
        <p:txBody>
          <a:bodyPr anchorCtr="0" anchor="t" bIns="34275" lIns="0" spcFirstLastPara="1" rIns="0" wrap="square" tIns="34275">
            <a:noAutofit/>
          </a:bodyPr>
          <a:lstStyle/>
          <a:p>
            <a:pPr indent="0" lvl="0" marL="0" rtl="0" algn="l">
              <a:lnSpc>
                <a:spcPct val="90000"/>
              </a:lnSpc>
              <a:spcBef>
                <a:spcPts val="0"/>
              </a:spcBef>
              <a:spcAft>
                <a:spcPts val="0"/>
              </a:spcAft>
              <a:buClr>
                <a:schemeClr val="dk1"/>
              </a:buClr>
              <a:buSzPts val="2100"/>
              <a:buFont typeface="Arial"/>
              <a:buNone/>
            </a:pPr>
            <a:r>
              <a:rPr b="0" lang="en" sz="2400"/>
              <a:t>OCI </a:t>
            </a:r>
            <a:r>
              <a:rPr b="0" lang="en" sz="2400"/>
              <a:t>Networking Flexibility and Control</a:t>
            </a:r>
            <a:endParaRPr b="0" sz="2400"/>
          </a:p>
        </p:txBody>
      </p:sp>
      <p:grpSp>
        <p:nvGrpSpPr>
          <p:cNvPr id="1542" name="Google Shape;1542;p135"/>
          <p:cNvGrpSpPr/>
          <p:nvPr/>
        </p:nvGrpSpPr>
        <p:grpSpPr>
          <a:xfrm>
            <a:off x="566233" y="1140580"/>
            <a:ext cx="7878695" cy="3621919"/>
            <a:chOff x="687401" y="1520773"/>
            <a:chExt cx="10504926" cy="4829225"/>
          </a:xfrm>
        </p:grpSpPr>
        <p:grpSp>
          <p:nvGrpSpPr>
            <p:cNvPr id="1543" name="Google Shape;1543;p135"/>
            <p:cNvGrpSpPr/>
            <p:nvPr/>
          </p:nvGrpSpPr>
          <p:grpSpPr>
            <a:xfrm>
              <a:off x="687401" y="1520773"/>
              <a:ext cx="10504926" cy="4829225"/>
              <a:chOff x="687579" y="1407951"/>
              <a:chExt cx="10907087" cy="5014104"/>
            </a:xfrm>
          </p:grpSpPr>
          <p:sp>
            <p:nvSpPr>
              <p:cNvPr id="1544" name="Google Shape;1544;p135"/>
              <p:cNvSpPr/>
              <p:nvPr/>
            </p:nvSpPr>
            <p:spPr>
              <a:xfrm>
                <a:off x="6359536" y="1749771"/>
                <a:ext cx="3749313" cy="3388027"/>
              </a:xfrm>
              <a:prstGeom prst="rect">
                <a:avLst/>
              </a:prstGeom>
              <a:noFill/>
              <a:ln cap="flat" cmpd="sng" w="2857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900"/>
                  <a:buFont typeface="Arial"/>
                  <a:buNone/>
                </a:pPr>
                <a:r>
                  <a:t/>
                </a:r>
                <a:endParaRPr b="1" i="0" sz="900" u="none" cap="none" strike="noStrike">
                  <a:solidFill>
                    <a:srgbClr val="58595B"/>
                  </a:solidFill>
                  <a:latin typeface="Arial"/>
                  <a:ea typeface="Arial"/>
                  <a:cs typeface="Arial"/>
                  <a:sym typeface="Arial"/>
                </a:endParaRPr>
              </a:p>
            </p:txBody>
          </p:sp>
          <p:sp>
            <p:nvSpPr>
              <p:cNvPr id="1545" name="Google Shape;1545;p135"/>
              <p:cNvSpPr txBox="1"/>
              <p:nvPr/>
            </p:nvSpPr>
            <p:spPr>
              <a:xfrm>
                <a:off x="10433660" y="4759401"/>
                <a:ext cx="830348" cy="3747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Provisioned </a:t>
                </a:r>
                <a:br>
                  <a:rPr b="1" i="0" lang="en" sz="500" u="none" cap="none" strike="noStrike">
                    <a:solidFill>
                      <a:srgbClr val="000000"/>
                    </a:solidFill>
                    <a:latin typeface="Arial"/>
                    <a:ea typeface="Arial"/>
                    <a:cs typeface="Arial"/>
                    <a:sym typeface="Arial"/>
                  </a:rPr>
                </a:br>
                <a:r>
                  <a:rPr b="1" i="0" lang="en" sz="500" u="none" cap="none" strike="noStrike">
                    <a:solidFill>
                      <a:srgbClr val="000000"/>
                    </a:solidFill>
                    <a:latin typeface="Arial"/>
                    <a:ea typeface="Arial"/>
                    <a:cs typeface="Arial"/>
                    <a:sym typeface="Arial"/>
                  </a:rPr>
                  <a:t>bandwidth </a:t>
                </a:r>
                <a:br>
                  <a:rPr b="1" i="0" lang="en" sz="500" u="none" cap="none" strike="noStrike">
                    <a:solidFill>
                      <a:srgbClr val="000000"/>
                    </a:solidFill>
                    <a:latin typeface="Arial"/>
                    <a:ea typeface="Arial"/>
                    <a:cs typeface="Arial"/>
                    <a:sym typeface="Arial"/>
                  </a:rPr>
                </a:br>
                <a:r>
                  <a:rPr b="1" i="0" lang="en" sz="500" u="none" cap="none" strike="noStrike">
                    <a:solidFill>
                      <a:srgbClr val="000000"/>
                    </a:solidFill>
                    <a:latin typeface="Arial"/>
                    <a:ea typeface="Arial"/>
                    <a:cs typeface="Arial"/>
                    <a:sym typeface="Arial"/>
                  </a:rPr>
                  <a:t>Load Balancing</a:t>
                </a:r>
                <a:endParaRPr sz="1100"/>
              </a:p>
            </p:txBody>
          </p:sp>
          <p:grpSp>
            <p:nvGrpSpPr>
              <p:cNvPr id="1546" name="Google Shape;1546;p135"/>
              <p:cNvGrpSpPr/>
              <p:nvPr/>
            </p:nvGrpSpPr>
            <p:grpSpPr>
              <a:xfrm>
                <a:off x="5012205" y="5043932"/>
                <a:ext cx="1095795" cy="164474"/>
                <a:chOff x="1699184" y="3610195"/>
                <a:chExt cx="1731317" cy="169538"/>
              </a:xfrm>
            </p:grpSpPr>
            <p:cxnSp>
              <p:nvCxnSpPr>
                <p:cNvPr id="1547" name="Google Shape;1547;p135"/>
                <p:cNvCxnSpPr/>
                <p:nvPr/>
              </p:nvCxnSpPr>
              <p:spPr>
                <a:xfrm>
                  <a:off x="1711226" y="3610195"/>
                  <a:ext cx="1719275" cy="0"/>
                </a:xfrm>
                <a:prstGeom prst="straightConnector1">
                  <a:avLst/>
                </a:prstGeom>
                <a:noFill/>
                <a:ln cap="flat" cmpd="sng" w="19050">
                  <a:solidFill>
                    <a:srgbClr val="000000"/>
                  </a:solidFill>
                  <a:prstDash val="solid"/>
                  <a:miter lim="800000"/>
                  <a:headEnd len="med" w="med" type="oval"/>
                  <a:tailEnd len="med" w="med" type="oval"/>
                </a:ln>
              </p:spPr>
            </p:cxnSp>
            <p:cxnSp>
              <p:nvCxnSpPr>
                <p:cNvPr id="1548" name="Google Shape;1548;p135"/>
                <p:cNvCxnSpPr/>
                <p:nvPr/>
              </p:nvCxnSpPr>
              <p:spPr>
                <a:xfrm>
                  <a:off x="1699184" y="3779733"/>
                  <a:ext cx="1715505" cy="0"/>
                </a:xfrm>
                <a:prstGeom prst="straightConnector1">
                  <a:avLst/>
                </a:prstGeom>
                <a:noFill/>
                <a:ln cap="flat" cmpd="sng" w="19050">
                  <a:solidFill>
                    <a:srgbClr val="000000"/>
                  </a:solidFill>
                  <a:prstDash val="solid"/>
                  <a:miter lim="800000"/>
                  <a:headEnd len="med" w="med" type="oval"/>
                  <a:tailEnd len="med" w="med" type="oval"/>
                </a:ln>
              </p:spPr>
            </p:cxnSp>
          </p:grpSp>
          <p:sp>
            <p:nvSpPr>
              <p:cNvPr id="1549" name="Google Shape;1549;p135"/>
              <p:cNvSpPr/>
              <p:nvPr/>
            </p:nvSpPr>
            <p:spPr>
              <a:xfrm>
                <a:off x="6493201" y="2486318"/>
                <a:ext cx="2646762" cy="764221"/>
              </a:xfrm>
              <a:prstGeom prst="rect">
                <a:avLst/>
              </a:prstGeom>
              <a:noFill/>
              <a:ln cap="flat" cmpd="sng" w="1905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Availability </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domain-1</a:t>
                </a:r>
                <a:endParaRPr sz="1100"/>
              </a:p>
            </p:txBody>
          </p:sp>
          <p:sp>
            <p:nvSpPr>
              <p:cNvPr id="1550" name="Google Shape;1550;p135"/>
              <p:cNvSpPr/>
              <p:nvPr/>
            </p:nvSpPr>
            <p:spPr>
              <a:xfrm>
                <a:off x="7510218" y="2142925"/>
                <a:ext cx="2008071" cy="2866596"/>
              </a:xfrm>
              <a:prstGeom prst="rect">
                <a:avLst/>
              </a:prstGeom>
              <a:noFill/>
              <a:ln cap="flat" cmpd="sng" w="19050">
                <a:solidFill>
                  <a:schemeClr val="accent3"/>
                </a:solidFill>
                <a:prstDash val="dash"/>
                <a:miter lim="800000"/>
                <a:headEnd len="sm" w="sm" type="none"/>
                <a:tailEnd len="sm" w="sm" type="none"/>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Clr>
                    <a:srgbClr val="A87805"/>
                  </a:buClr>
                  <a:buSzPts val="800"/>
                  <a:buFont typeface="Arial"/>
                  <a:buNone/>
                </a:pPr>
                <a:r>
                  <a:rPr b="1" i="0" lang="en" sz="800" u="none" cap="none" strike="noStrike">
                    <a:solidFill>
                      <a:srgbClr val="A87805"/>
                    </a:solidFill>
                    <a:latin typeface="Arial"/>
                    <a:ea typeface="Arial"/>
                    <a:cs typeface="Arial"/>
                    <a:sym typeface="Arial"/>
                  </a:rPr>
                  <a:t>VIRTUAL CLOUD NETWORK</a:t>
                </a:r>
                <a:endParaRPr sz="1100"/>
              </a:p>
            </p:txBody>
          </p:sp>
          <p:sp>
            <p:nvSpPr>
              <p:cNvPr id="1551" name="Google Shape;1551;p135"/>
              <p:cNvSpPr/>
              <p:nvPr/>
            </p:nvSpPr>
            <p:spPr>
              <a:xfrm>
                <a:off x="7800326" y="2574900"/>
                <a:ext cx="1043984" cy="618158"/>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r">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Subnet-A</a:t>
                </a:r>
                <a:endParaRPr sz="1100"/>
              </a:p>
            </p:txBody>
          </p:sp>
          <p:sp>
            <p:nvSpPr>
              <p:cNvPr id="1552" name="Google Shape;1552;p135"/>
              <p:cNvSpPr/>
              <p:nvPr/>
            </p:nvSpPr>
            <p:spPr>
              <a:xfrm>
                <a:off x="6493200" y="3316452"/>
                <a:ext cx="2646763" cy="764221"/>
              </a:xfrm>
              <a:prstGeom prst="rect">
                <a:avLst/>
              </a:prstGeom>
              <a:noFill/>
              <a:ln cap="flat" cmpd="sng" w="1905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Availability </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domain-2</a:t>
                </a:r>
                <a:endParaRPr sz="1100"/>
              </a:p>
            </p:txBody>
          </p:sp>
          <p:sp>
            <p:nvSpPr>
              <p:cNvPr id="1553" name="Google Shape;1553;p135"/>
              <p:cNvSpPr/>
              <p:nvPr/>
            </p:nvSpPr>
            <p:spPr>
              <a:xfrm>
                <a:off x="7800326" y="3405034"/>
                <a:ext cx="1043984" cy="618158"/>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r">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Subnet-B</a:t>
                </a:r>
                <a:endParaRPr sz="1100"/>
              </a:p>
            </p:txBody>
          </p:sp>
          <p:sp>
            <p:nvSpPr>
              <p:cNvPr id="1554" name="Google Shape;1554;p135"/>
              <p:cNvSpPr/>
              <p:nvPr/>
            </p:nvSpPr>
            <p:spPr>
              <a:xfrm>
                <a:off x="6493200" y="4146586"/>
                <a:ext cx="2646763" cy="764221"/>
              </a:xfrm>
              <a:prstGeom prst="rect">
                <a:avLst/>
              </a:prstGeom>
              <a:noFill/>
              <a:ln cap="flat" cmpd="sng" w="1905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Availability </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domain-3</a:t>
                </a:r>
                <a:endParaRPr sz="1100"/>
              </a:p>
            </p:txBody>
          </p:sp>
          <p:sp>
            <p:nvSpPr>
              <p:cNvPr id="1555" name="Google Shape;1555;p135"/>
              <p:cNvSpPr/>
              <p:nvPr/>
            </p:nvSpPr>
            <p:spPr>
              <a:xfrm>
                <a:off x="7800326" y="4235168"/>
                <a:ext cx="1043984" cy="618158"/>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r">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Subnet-C</a:t>
                </a:r>
                <a:endParaRPr sz="1100"/>
              </a:p>
            </p:txBody>
          </p:sp>
          <p:sp>
            <p:nvSpPr>
              <p:cNvPr id="1556" name="Google Shape;1556;p135"/>
              <p:cNvSpPr/>
              <p:nvPr/>
            </p:nvSpPr>
            <p:spPr>
              <a:xfrm>
                <a:off x="8157611" y="2761901"/>
                <a:ext cx="371261" cy="404166"/>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57" name="Google Shape;1557;p135"/>
              <p:cNvSpPr/>
              <p:nvPr/>
            </p:nvSpPr>
            <p:spPr>
              <a:xfrm>
                <a:off x="8163807" y="3572018"/>
                <a:ext cx="371261" cy="404166"/>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58" name="Google Shape;1558;p135"/>
              <p:cNvSpPr/>
              <p:nvPr/>
            </p:nvSpPr>
            <p:spPr>
              <a:xfrm>
                <a:off x="6219724" y="4788267"/>
                <a:ext cx="375126" cy="424624"/>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59" name="Google Shape;1559;p135"/>
              <p:cNvSpPr/>
              <p:nvPr/>
            </p:nvSpPr>
            <p:spPr>
              <a:xfrm>
                <a:off x="7648871" y="2525931"/>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nvGrpSpPr>
              <p:cNvPr id="1560" name="Google Shape;1560;p135"/>
              <p:cNvGrpSpPr/>
              <p:nvPr/>
            </p:nvGrpSpPr>
            <p:grpSpPr>
              <a:xfrm>
                <a:off x="7639246" y="3420503"/>
                <a:ext cx="291971" cy="312994"/>
                <a:chOff x="7648871" y="3372378"/>
                <a:chExt cx="291971" cy="312994"/>
              </a:xfrm>
            </p:grpSpPr>
            <p:pic>
              <p:nvPicPr>
                <p:cNvPr id="1561" name="Google Shape;1561;p135"/>
                <p:cNvPicPr preferRelativeResize="0"/>
                <p:nvPr/>
              </p:nvPicPr>
              <p:blipFill rotWithShape="1">
                <a:blip r:embed="rId3">
                  <a:alphaModFix/>
                </a:blip>
                <a:srcRect b="0" l="0" r="0" t="0"/>
                <a:stretch/>
              </p:blipFill>
              <p:spPr>
                <a:xfrm>
                  <a:off x="7652084" y="3426593"/>
                  <a:ext cx="288758" cy="221383"/>
                </a:xfrm>
                <a:prstGeom prst="rect">
                  <a:avLst/>
                </a:prstGeom>
                <a:noFill/>
                <a:ln>
                  <a:noFill/>
                </a:ln>
              </p:spPr>
            </p:pic>
            <p:sp>
              <p:nvSpPr>
                <p:cNvPr id="1562" name="Google Shape;1562;p135"/>
                <p:cNvSpPr/>
                <p:nvPr/>
              </p:nvSpPr>
              <p:spPr>
                <a:xfrm>
                  <a:off x="7648871" y="3372378"/>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sp>
            <p:nvSpPr>
              <p:cNvPr id="1563" name="Google Shape;1563;p135"/>
              <p:cNvSpPr/>
              <p:nvPr/>
            </p:nvSpPr>
            <p:spPr>
              <a:xfrm>
                <a:off x="7648871" y="4193430"/>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4" name="Google Shape;1564;p135"/>
              <p:cNvSpPr/>
              <p:nvPr/>
            </p:nvSpPr>
            <p:spPr>
              <a:xfrm>
                <a:off x="8811255" y="3021917"/>
                <a:ext cx="141584" cy="105012"/>
              </a:xfrm>
              <a:prstGeom prst="rect">
                <a:avLst/>
              </a:prstGeom>
              <a:solidFill>
                <a:schemeClr val="lt1"/>
              </a:solid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5" name="Google Shape;1565;p135"/>
              <p:cNvSpPr/>
              <p:nvPr/>
            </p:nvSpPr>
            <p:spPr>
              <a:xfrm>
                <a:off x="8733584" y="2931019"/>
                <a:ext cx="318631" cy="32833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6" name="Google Shape;1566;p135"/>
              <p:cNvSpPr/>
              <p:nvPr/>
            </p:nvSpPr>
            <p:spPr>
              <a:xfrm>
                <a:off x="8811255" y="3862091"/>
                <a:ext cx="141584" cy="99378"/>
              </a:xfrm>
              <a:prstGeom prst="rect">
                <a:avLst/>
              </a:prstGeom>
              <a:solidFill>
                <a:schemeClr val="lt1"/>
              </a:solid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7" name="Google Shape;1567;p135"/>
              <p:cNvSpPr/>
              <p:nvPr/>
            </p:nvSpPr>
            <p:spPr>
              <a:xfrm>
                <a:off x="8733584" y="3768855"/>
                <a:ext cx="318631" cy="32833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8" name="Google Shape;1568;p135"/>
              <p:cNvSpPr/>
              <p:nvPr/>
            </p:nvSpPr>
            <p:spPr>
              <a:xfrm>
                <a:off x="8811255" y="4658402"/>
                <a:ext cx="141584" cy="137607"/>
              </a:xfrm>
              <a:prstGeom prst="rect">
                <a:avLst/>
              </a:prstGeom>
              <a:solidFill>
                <a:schemeClr val="lt1"/>
              </a:solid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69" name="Google Shape;1569;p135"/>
              <p:cNvSpPr/>
              <p:nvPr/>
            </p:nvSpPr>
            <p:spPr>
              <a:xfrm>
                <a:off x="8733584" y="4606691"/>
                <a:ext cx="318631" cy="32833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70" name="Google Shape;1570;p135"/>
              <p:cNvSpPr/>
              <p:nvPr/>
            </p:nvSpPr>
            <p:spPr>
              <a:xfrm>
                <a:off x="9032955" y="3366524"/>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71" name="Google Shape;1571;p135"/>
              <p:cNvSpPr/>
              <p:nvPr/>
            </p:nvSpPr>
            <p:spPr>
              <a:xfrm>
                <a:off x="9032955" y="4187576"/>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nvGrpSpPr>
              <p:cNvPr id="1572" name="Google Shape;1572;p135"/>
              <p:cNvGrpSpPr/>
              <p:nvPr/>
            </p:nvGrpSpPr>
            <p:grpSpPr>
              <a:xfrm flipH="1" rot="2697441">
                <a:off x="10458588" y="5306585"/>
                <a:ext cx="264861" cy="154034"/>
                <a:chOff x="1699184" y="3610195"/>
                <a:chExt cx="1731317" cy="169538"/>
              </a:xfrm>
            </p:grpSpPr>
            <p:cxnSp>
              <p:nvCxnSpPr>
                <p:cNvPr id="1573" name="Google Shape;1573;p135"/>
                <p:cNvCxnSpPr/>
                <p:nvPr/>
              </p:nvCxnSpPr>
              <p:spPr>
                <a:xfrm>
                  <a:off x="1711226" y="3610195"/>
                  <a:ext cx="1719275" cy="0"/>
                </a:xfrm>
                <a:prstGeom prst="straightConnector1">
                  <a:avLst/>
                </a:prstGeom>
                <a:noFill/>
                <a:ln cap="flat" cmpd="sng" w="19050">
                  <a:solidFill>
                    <a:srgbClr val="000000"/>
                  </a:solidFill>
                  <a:prstDash val="solid"/>
                  <a:miter lim="800000"/>
                  <a:headEnd len="med" w="med" type="oval"/>
                  <a:tailEnd len="med" w="med" type="oval"/>
                </a:ln>
              </p:spPr>
            </p:cxnSp>
            <p:cxnSp>
              <p:nvCxnSpPr>
                <p:cNvPr id="1574" name="Google Shape;1574;p135"/>
                <p:cNvCxnSpPr/>
                <p:nvPr/>
              </p:nvCxnSpPr>
              <p:spPr>
                <a:xfrm>
                  <a:off x="1699184" y="3779733"/>
                  <a:ext cx="1715505" cy="0"/>
                </a:xfrm>
                <a:prstGeom prst="straightConnector1">
                  <a:avLst/>
                </a:prstGeom>
                <a:noFill/>
                <a:ln cap="flat" cmpd="sng" w="19050">
                  <a:solidFill>
                    <a:srgbClr val="000000"/>
                  </a:solidFill>
                  <a:prstDash val="solid"/>
                  <a:miter lim="800000"/>
                  <a:headEnd len="med" w="med" type="oval"/>
                  <a:tailEnd len="med" w="med" type="oval"/>
                </a:ln>
              </p:spPr>
            </p:cxnSp>
          </p:grpSp>
          <p:sp>
            <p:nvSpPr>
              <p:cNvPr id="1575" name="Google Shape;1575;p135"/>
              <p:cNvSpPr/>
              <p:nvPr/>
            </p:nvSpPr>
            <p:spPr>
              <a:xfrm>
                <a:off x="9988963" y="4752421"/>
                <a:ext cx="483438" cy="52674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nvGrpSpPr>
              <p:cNvPr id="1576" name="Google Shape;1576;p135"/>
              <p:cNvGrpSpPr/>
              <p:nvPr/>
            </p:nvGrpSpPr>
            <p:grpSpPr>
              <a:xfrm>
                <a:off x="10507508" y="5523900"/>
                <a:ext cx="1087158" cy="725221"/>
                <a:chOff x="10707659" y="5388455"/>
                <a:chExt cx="1087158" cy="725221"/>
              </a:xfrm>
            </p:grpSpPr>
            <p:sp>
              <p:nvSpPr>
                <p:cNvPr id="1577" name="Google Shape;1577;p135"/>
                <p:cNvSpPr txBox="1"/>
                <p:nvPr/>
              </p:nvSpPr>
              <p:spPr>
                <a:xfrm>
                  <a:off x="10707659" y="5966429"/>
                  <a:ext cx="1087158" cy="14724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700"/>
                    <a:buFont typeface="Arial"/>
                    <a:buNone/>
                  </a:pPr>
                  <a:r>
                    <a:rPr b="1" i="0" lang="en" sz="700" u="none" cap="none" strike="noStrike">
                      <a:solidFill>
                        <a:srgbClr val="000000"/>
                      </a:solidFill>
                      <a:latin typeface="Arial"/>
                      <a:ea typeface="Arial"/>
                      <a:cs typeface="Arial"/>
                      <a:sym typeface="Arial"/>
                    </a:rPr>
                    <a:t>End customers</a:t>
                  </a:r>
                  <a:endParaRPr sz="1100"/>
                </a:p>
              </p:txBody>
            </p:sp>
            <p:sp>
              <p:nvSpPr>
                <p:cNvPr id="1578" name="Google Shape;1578;p135"/>
                <p:cNvSpPr/>
                <p:nvPr/>
              </p:nvSpPr>
              <p:spPr>
                <a:xfrm>
                  <a:off x="10984353" y="5388455"/>
                  <a:ext cx="531786" cy="531784"/>
                </a:xfrm>
                <a:custGeom>
                  <a:rect b="b" l="l" r="r" t="t"/>
                  <a:pathLst>
                    <a:path extrusionOk="0" h="2541" w="2541">
                      <a:moveTo>
                        <a:pt x="2064" y="327"/>
                      </a:moveTo>
                      <a:lnTo>
                        <a:pt x="2064" y="327"/>
                      </a:lnTo>
                      <a:lnTo>
                        <a:pt x="2064" y="367"/>
                      </a:lnTo>
                      <a:lnTo>
                        <a:pt x="2064" y="369"/>
                      </a:lnTo>
                      <a:lnTo>
                        <a:pt x="2064" y="371"/>
                      </a:lnTo>
                      <a:lnTo>
                        <a:pt x="2065" y="373"/>
                      </a:lnTo>
                      <a:lnTo>
                        <a:pt x="2066" y="374"/>
                      </a:lnTo>
                      <a:lnTo>
                        <a:pt x="2067" y="376"/>
                      </a:lnTo>
                      <a:lnTo>
                        <a:pt x="2068" y="378"/>
                      </a:lnTo>
                      <a:lnTo>
                        <a:pt x="2069" y="379"/>
                      </a:lnTo>
                      <a:lnTo>
                        <a:pt x="2071" y="381"/>
                      </a:lnTo>
                      <a:lnTo>
                        <a:pt x="2073" y="382"/>
                      </a:lnTo>
                      <a:lnTo>
                        <a:pt x="2075" y="383"/>
                      </a:lnTo>
                      <a:lnTo>
                        <a:pt x="2078" y="384"/>
                      </a:lnTo>
                      <a:lnTo>
                        <a:pt x="2081" y="385"/>
                      </a:lnTo>
                      <a:lnTo>
                        <a:pt x="2083" y="386"/>
                      </a:lnTo>
                      <a:lnTo>
                        <a:pt x="2087" y="387"/>
                      </a:lnTo>
                      <a:lnTo>
                        <a:pt x="2090" y="387"/>
                      </a:lnTo>
                      <a:lnTo>
                        <a:pt x="2094" y="387"/>
                      </a:lnTo>
                      <a:lnTo>
                        <a:pt x="2094" y="387"/>
                      </a:lnTo>
                      <a:lnTo>
                        <a:pt x="2096" y="403"/>
                      </a:lnTo>
                      <a:lnTo>
                        <a:pt x="2100" y="416"/>
                      </a:lnTo>
                      <a:lnTo>
                        <a:pt x="2105" y="428"/>
                      </a:lnTo>
                      <a:lnTo>
                        <a:pt x="2110" y="439"/>
                      </a:lnTo>
                      <a:lnTo>
                        <a:pt x="2117" y="447"/>
                      </a:lnTo>
                      <a:lnTo>
                        <a:pt x="2124" y="454"/>
                      </a:lnTo>
                      <a:lnTo>
                        <a:pt x="2131" y="460"/>
                      </a:lnTo>
                      <a:lnTo>
                        <a:pt x="2138" y="465"/>
                      </a:lnTo>
                      <a:lnTo>
                        <a:pt x="2146" y="469"/>
                      </a:lnTo>
                      <a:lnTo>
                        <a:pt x="2153" y="472"/>
                      </a:lnTo>
                      <a:lnTo>
                        <a:pt x="2160" y="473"/>
                      </a:lnTo>
                      <a:lnTo>
                        <a:pt x="2166" y="475"/>
                      </a:lnTo>
                      <a:lnTo>
                        <a:pt x="2172" y="476"/>
                      </a:lnTo>
                      <a:lnTo>
                        <a:pt x="2177" y="476"/>
                      </a:lnTo>
                      <a:lnTo>
                        <a:pt x="2183" y="476"/>
                      </a:lnTo>
                      <a:lnTo>
                        <a:pt x="2183" y="476"/>
                      </a:lnTo>
                      <a:lnTo>
                        <a:pt x="2183" y="476"/>
                      </a:lnTo>
                      <a:lnTo>
                        <a:pt x="2183" y="476"/>
                      </a:lnTo>
                      <a:lnTo>
                        <a:pt x="2183" y="476"/>
                      </a:lnTo>
                      <a:lnTo>
                        <a:pt x="2183" y="476"/>
                      </a:lnTo>
                      <a:lnTo>
                        <a:pt x="2183" y="476"/>
                      </a:lnTo>
                      <a:lnTo>
                        <a:pt x="2183" y="476"/>
                      </a:lnTo>
                      <a:lnTo>
                        <a:pt x="2183" y="476"/>
                      </a:lnTo>
                      <a:lnTo>
                        <a:pt x="2183" y="476"/>
                      </a:lnTo>
                      <a:lnTo>
                        <a:pt x="2189" y="476"/>
                      </a:lnTo>
                      <a:lnTo>
                        <a:pt x="2194" y="476"/>
                      </a:lnTo>
                      <a:lnTo>
                        <a:pt x="2200" y="475"/>
                      </a:lnTo>
                      <a:lnTo>
                        <a:pt x="2206" y="473"/>
                      </a:lnTo>
                      <a:lnTo>
                        <a:pt x="2213" y="472"/>
                      </a:lnTo>
                      <a:lnTo>
                        <a:pt x="2220" y="469"/>
                      </a:lnTo>
                      <a:lnTo>
                        <a:pt x="2227" y="465"/>
                      </a:lnTo>
                      <a:lnTo>
                        <a:pt x="2235" y="460"/>
                      </a:lnTo>
                      <a:lnTo>
                        <a:pt x="2242" y="454"/>
                      </a:lnTo>
                      <a:lnTo>
                        <a:pt x="2249" y="447"/>
                      </a:lnTo>
                      <a:lnTo>
                        <a:pt x="2255" y="439"/>
                      </a:lnTo>
                      <a:lnTo>
                        <a:pt x="2261" y="428"/>
                      </a:lnTo>
                      <a:lnTo>
                        <a:pt x="2266" y="416"/>
                      </a:lnTo>
                      <a:lnTo>
                        <a:pt x="2270" y="403"/>
                      </a:lnTo>
                      <a:lnTo>
                        <a:pt x="2272" y="387"/>
                      </a:lnTo>
                      <a:lnTo>
                        <a:pt x="2272" y="387"/>
                      </a:lnTo>
                      <a:lnTo>
                        <a:pt x="2274" y="387"/>
                      </a:lnTo>
                      <a:lnTo>
                        <a:pt x="2276" y="387"/>
                      </a:lnTo>
                      <a:lnTo>
                        <a:pt x="2278" y="386"/>
                      </a:lnTo>
                      <a:lnTo>
                        <a:pt x="2279" y="385"/>
                      </a:lnTo>
                      <a:lnTo>
                        <a:pt x="2281" y="384"/>
                      </a:lnTo>
                      <a:lnTo>
                        <a:pt x="2283" y="383"/>
                      </a:lnTo>
                      <a:lnTo>
                        <a:pt x="2284" y="382"/>
                      </a:lnTo>
                      <a:lnTo>
                        <a:pt x="2286" y="381"/>
                      </a:lnTo>
                      <a:lnTo>
                        <a:pt x="2287" y="379"/>
                      </a:lnTo>
                      <a:lnTo>
                        <a:pt x="2288" y="378"/>
                      </a:lnTo>
                      <a:lnTo>
                        <a:pt x="2289" y="376"/>
                      </a:lnTo>
                      <a:lnTo>
                        <a:pt x="2290" y="374"/>
                      </a:lnTo>
                      <a:lnTo>
                        <a:pt x="2291" y="373"/>
                      </a:lnTo>
                      <a:lnTo>
                        <a:pt x="2292" y="371"/>
                      </a:lnTo>
                      <a:lnTo>
                        <a:pt x="2292" y="369"/>
                      </a:lnTo>
                      <a:lnTo>
                        <a:pt x="2292" y="367"/>
                      </a:lnTo>
                      <a:lnTo>
                        <a:pt x="2302" y="327"/>
                      </a:lnTo>
                      <a:lnTo>
                        <a:pt x="2302" y="325"/>
                      </a:lnTo>
                      <a:lnTo>
                        <a:pt x="2301" y="324"/>
                      </a:lnTo>
                      <a:lnTo>
                        <a:pt x="2301" y="322"/>
                      </a:lnTo>
                      <a:lnTo>
                        <a:pt x="2300" y="320"/>
                      </a:lnTo>
                      <a:lnTo>
                        <a:pt x="2299" y="316"/>
                      </a:lnTo>
                      <a:lnTo>
                        <a:pt x="2297" y="313"/>
                      </a:lnTo>
                      <a:lnTo>
                        <a:pt x="2295" y="309"/>
                      </a:lnTo>
                      <a:lnTo>
                        <a:pt x="2294" y="305"/>
                      </a:lnTo>
                      <a:lnTo>
                        <a:pt x="2293" y="303"/>
                      </a:lnTo>
                      <a:lnTo>
                        <a:pt x="2292" y="301"/>
                      </a:lnTo>
                      <a:lnTo>
                        <a:pt x="2292" y="300"/>
                      </a:lnTo>
                      <a:lnTo>
                        <a:pt x="2292" y="298"/>
                      </a:lnTo>
                      <a:lnTo>
                        <a:pt x="2292" y="238"/>
                      </a:lnTo>
                      <a:lnTo>
                        <a:pt x="2292" y="229"/>
                      </a:lnTo>
                      <a:lnTo>
                        <a:pt x="2290" y="220"/>
                      </a:lnTo>
                      <a:lnTo>
                        <a:pt x="2288" y="211"/>
                      </a:lnTo>
                      <a:lnTo>
                        <a:pt x="2285" y="203"/>
                      </a:lnTo>
                      <a:lnTo>
                        <a:pt x="2281" y="195"/>
                      </a:lnTo>
                      <a:lnTo>
                        <a:pt x="2277" y="188"/>
                      </a:lnTo>
                      <a:lnTo>
                        <a:pt x="2272" y="180"/>
                      </a:lnTo>
                      <a:lnTo>
                        <a:pt x="2266" y="174"/>
                      </a:lnTo>
                      <a:lnTo>
                        <a:pt x="2260" y="167"/>
                      </a:lnTo>
                      <a:lnTo>
                        <a:pt x="2253" y="162"/>
                      </a:lnTo>
                      <a:lnTo>
                        <a:pt x="2245" y="156"/>
                      </a:lnTo>
                      <a:lnTo>
                        <a:pt x="2238" y="152"/>
                      </a:lnTo>
                      <a:lnTo>
                        <a:pt x="2229" y="148"/>
                      </a:lnTo>
                      <a:lnTo>
                        <a:pt x="2221" y="144"/>
                      </a:lnTo>
                      <a:lnTo>
                        <a:pt x="2212" y="141"/>
                      </a:lnTo>
                      <a:lnTo>
                        <a:pt x="2203" y="139"/>
                      </a:lnTo>
                      <a:lnTo>
                        <a:pt x="2193" y="119"/>
                      </a:lnTo>
                      <a:lnTo>
                        <a:pt x="2170" y="122"/>
                      </a:lnTo>
                      <a:lnTo>
                        <a:pt x="2150" y="127"/>
                      </a:lnTo>
                      <a:lnTo>
                        <a:pt x="2133" y="133"/>
                      </a:lnTo>
                      <a:lnTo>
                        <a:pt x="2118" y="140"/>
                      </a:lnTo>
                      <a:lnTo>
                        <a:pt x="2106" y="149"/>
                      </a:lnTo>
                      <a:lnTo>
                        <a:pt x="2095" y="158"/>
                      </a:lnTo>
                      <a:lnTo>
                        <a:pt x="2087" y="168"/>
                      </a:lnTo>
                      <a:lnTo>
                        <a:pt x="2080" y="177"/>
                      </a:lnTo>
                      <a:lnTo>
                        <a:pt x="2075" y="187"/>
                      </a:lnTo>
                      <a:lnTo>
                        <a:pt x="2071" y="196"/>
                      </a:lnTo>
                      <a:lnTo>
                        <a:pt x="2068" y="205"/>
                      </a:lnTo>
                      <a:lnTo>
                        <a:pt x="2066" y="213"/>
                      </a:lnTo>
                      <a:lnTo>
                        <a:pt x="2065" y="219"/>
                      </a:lnTo>
                      <a:lnTo>
                        <a:pt x="2064" y="224"/>
                      </a:lnTo>
                      <a:lnTo>
                        <a:pt x="2064" y="228"/>
                      </a:lnTo>
                      <a:lnTo>
                        <a:pt x="2064" y="238"/>
                      </a:lnTo>
                      <a:lnTo>
                        <a:pt x="2064" y="246"/>
                      </a:lnTo>
                      <a:lnTo>
                        <a:pt x="2065" y="254"/>
                      </a:lnTo>
                      <a:lnTo>
                        <a:pt x="2069" y="272"/>
                      </a:lnTo>
                      <a:lnTo>
                        <a:pt x="2072" y="287"/>
                      </a:lnTo>
                      <a:lnTo>
                        <a:pt x="2073" y="293"/>
                      </a:lnTo>
                      <a:lnTo>
                        <a:pt x="2074" y="296"/>
                      </a:lnTo>
                      <a:lnTo>
                        <a:pt x="2074" y="298"/>
                      </a:lnTo>
                      <a:lnTo>
                        <a:pt x="2072" y="300"/>
                      </a:lnTo>
                      <a:lnTo>
                        <a:pt x="2070" y="301"/>
                      </a:lnTo>
                      <a:lnTo>
                        <a:pt x="2069" y="303"/>
                      </a:lnTo>
                      <a:lnTo>
                        <a:pt x="2068" y="305"/>
                      </a:lnTo>
                      <a:lnTo>
                        <a:pt x="2067" y="307"/>
                      </a:lnTo>
                      <a:lnTo>
                        <a:pt x="2066" y="309"/>
                      </a:lnTo>
                      <a:lnTo>
                        <a:pt x="2066" y="311"/>
                      </a:lnTo>
                      <a:lnTo>
                        <a:pt x="2065" y="313"/>
                      </a:lnTo>
                      <a:lnTo>
                        <a:pt x="2065" y="314"/>
                      </a:lnTo>
                      <a:lnTo>
                        <a:pt x="2064" y="316"/>
                      </a:lnTo>
                      <a:lnTo>
                        <a:pt x="2064" y="320"/>
                      </a:lnTo>
                      <a:lnTo>
                        <a:pt x="2064" y="327"/>
                      </a:lnTo>
                      <a:close/>
                      <a:moveTo>
                        <a:pt x="2520" y="2342"/>
                      </a:moveTo>
                      <a:lnTo>
                        <a:pt x="2520" y="2342"/>
                      </a:lnTo>
                      <a:lnTo>
                        <a:pt x="2401" y="2302"/>
                      </a:lnTo>
                      <a:lnTo>
                        <a:pt x="2401" y="1230"/>
                      </a:lnTo>
                      <a:lnTo>
                        <a:pt x="1965" y="1230"/>
                      </a:lnTo>
                      <a:lnTo>
                        <a:pt x="1965" y="2302"/>
                      </a:lnTo>
                      <a:lnTo>
                        <a:pt x="2004" y="2302"/>
                      </a:lnTo>
                      <a:lnTo>
                        <a:pt x="1905" y="2381"/>
                      </a:lnTo>
                      <a:lnTo>
                        <a:pt x="1903" y="2381"/>
                      </a:lnTo>
                      <a:lnTo>
                        <a:pt x="1902" y="2382"/>
                      </a:lnTo>
                      <a:lnTo>
                        <a:pt x="1901" y="2382"/>
                      </a:lnTo>
                      <a:lnTo>
                        <a:pt x="1900" y="2382"/>
                      </a:lnTo>
                      <a:lnTo>
                        <a:pt x="1900" y="2383"/>
                      </a:lnTo>
                      <a:lnTo>
                        <a:pt x="1899" y="2383"/>
                      </a:lnTo>
                      <a:lnTo>
                        <a:pt x="1899" y="2383"/>
                      </a:lnTo>
                      <a:lnTo>
                        <a:pt x="1898" y="2384"/>
                      </a:lnTo>
                      <a:lnTo>
                        <a:pt x="1898" y="2384"/>
                      </a:lnTo>
                      <a:lnTo>
                        <a:pt x="1898" y="2385"/>
                      </a:lnTo>
                      <a:lnTo>
                        <a:pt x="1897" y="2386"/>
                      </a:lnTo>
                      <a:lnTo>
                        <a:pt x="1896" y="2387"/>
                      </a:lnTo>
                      <a:lnTo>
                        <a:pt x="1896" y="2389"/>
                      </a:lnTo>
                      <a:lnTo>
                        <a:pt x="1896" y="2391"/>
                      </a:lnTo>
                      <a:lnTo>
                        <a:pt x="1895" y="2394"/>
                      </a:lnTo>
                      <a:lnTo>
                        <a:pt x="1895" y="2398"/>
                      </a:lnTo>
                      <a:lnTo>
                        <a:pt x="1895" y="2401"/>
                      </a:lnTo>
                      <a:lnTo>
                        <a:pt x="1895" y="2421"/>
                      </a:lnTo>
                      <a:lnTo>
                        <a:pt x="1984" y="2421"/>
                      </a:lnTo>
                      <a:lnTo>
                        <a:pt x="2097" y="2386"/>
                      </a:lnTo>
                      <a:lnTo>
                        <a:pt x="2111" y="2382"/>
                      </a:lnTo>
                      <a:lnTo>
                        <a:pt x="2113" y="2381"/>
                      </a:lnTo>
                      <a:lnTo>
                        <a:pt x="2113" y="2381"/>
                      </a:lnTo>
                      <a:lnTo>
                        <a:pt x="2113" y="2381"/>
                      </a:lnTo>
                      <a:lnTo>
                        <a:pt x="2113" y="2381"/>
                      </a:lnTo>
                      <a:lnTo>
                        <a:pt x="2113" y="2381"/>
                      </a:lnTo>
                      <a:lnTo>
                        <a:pt x="2113" y="2381"/>
                      </a:lnTo>
                      <a:lnTo>
                        <a:pt x="2113" y="2381"/>
                      </a:lnTo>
                      <a:lnTo>
                        <a:pt x="2113" y="2381"/>
                      </a:lnTo>
                      <a:lnTo>
                        <a:pt x="2113" y="2302"/>
                      </a:lnTo>
                      <a:lnTo>
                        <a:pt x="2183" y="1439"/>
                      </a:lnTo>
                      <a:lnTo>
                        <a:pt x="2252" y="2302"/>
                      </a:lnTo>
                      <a:lnTo>
                        <a:pt x="2252" y="2381"/>
                      </a:lnTo>
                      <a:lnTo>
                        <a:pt x="2540" y="2381"/>
                      </a:lnTo>
                      <a:lnTo>
                        <a:pt x="2540" y="2362"/>
                      </a:lnTo>
                      <a:lnTo>
                        <a:pt x="2540" y="2360"/>
                      </a:lnTo>
                      <a:lnTo>
                        <a:pt x="2540" y="2358"/>
                      </a:lnTo>
                      <a:lnTo>
                        <a:pt x="2539" y="2357"/>
                      </a:lnTo>
                      <a:lnTo>
                        <a:pt x="2538" y="2356"/>
                      </a:lnTo>
                      <a:lnTo>
                        <a:pt x="2537" y="2354"/>
                      </a:lnTo>
                      <a:lnTo>
                        <a:pt x="2536" y="2353"/>
                      </a:lnTo>
                      <a:lnTo>
                        <a:pt x="2535" y="2352"/>
                      </a:lnTo>
                      <a:lnTo>
                        <a:pt x="2534" y="2351"/>
                      </a:lnTo>
                      <a:lnTo>
                        <a:pt x="2528" y="2347"/>
                      </a:lnTo>
                      <a:lnTo>
                        <a:pt x="2524" y="2345"/>
                      </a:lnTo>
                      <a:lnTo>
                        <a:pt x="2522" y="2343"/>
                      </a:lnTo>
                      <a:lnTo>
                        <a:pt x="2520" y="2342"/>
                      </a:lnTo>
                      <a:close/>
                      <a:moveTo>
                        <a:pt x="1915" y="1439"/>
                      </a:moveTo>
                      <a:lnTo>
                        <a:pt x="1915" y="1439"/>
                      </a:lnTo>
                      <a:lnTo>
                        <a:pt x="1915" y="1435"/>
                      </a:lnTo>
                      <a:lnTo>
                        <a:pt x="1915" y="1431"/>
                      </a:lnTo>
                      <a:lnTo>
                        <a:pt x="1914" y="1428"/>
                      </a:lnTo>
                      <a:lnTo>
                        <a:pt x="1914" y="1427"/>
                      </a:lnTo>
                      <a:lnTo>
                        <a:pt x="1914" y="1425"/>
                      </a:lnTo>
                      <a:lnTo>
                        <a:pt x="1913" y="1424"/>
                      </a:lnTo>
                      <a:lnTo>
                        <a:pt x="1912" y="1423"/>
                      </a:lnTo>
                      <a:lnTo>
                        <a:pt x="1912" y="1421"/>
                      </a:lnTo>
                      <a:lnTo>
                        <a:pt x="1911" y="1421"/>
                      </a:lnTo>
                      <a:lnTo>
                        <a:pt x="1911" y="1421"/>
                      </a:lnTo>
                      <a:lnTo>
                        <a:pt x="1910" y="1420"/>
                      </a:lnTo>
                      <a:lnTo>
                        <a:pt x="1910" y="1420"/>
                      </a:lnTo>
                      <a:lnTo>
                        <a:pt x="1909" y="1420"/>
                      </a:lnTo>
                      <a:lnTo>
                        <a:pt x="1908" y="1419"/>
                      </a:lnTo>
                      <a:lnTo>
                        <a:pt x="1907" y="1419"/>
                      </a:lnTo>
                      <a:lnTo>
                        <a:pt x="1905" y="1419"/>
                      </a:lnTo>
                      <a:lnTo>
                        <a:pt x="1895" y="1399"/>
                      </a:lnTo>
                      <a:lnTo>
                        <a:pt x="1895" y="1330"/>
                      </a:lnTo>
                      <a:lnTo>
                        <a:pt x="1905" y="1369"/>
                      </a:lnTo>
                      <a:lnTo>
                        <a:pt x="1905" y="1371"/>
                      </a:lnTo>
                      <a:lnTo>
                        <a:pt x="1905" y="1373"/>
                      </a:lnTo>
                      <a:lnTo>
                        <a:pt x="1906" y="1375"/>
                      </a:lnTo>
                      <a:lnTo>
                        <a:pt x="1907" y="1377"/>
                      </a:lnTo>
                      <a:lnTo>
                        <a:pt x="1908" y="1378"/>
                      </a:lnTo>
                      <a:lnTo>
                        <a:pt x="1909" y="1380"/>
                      </a:lnTo>
                      <a:lnTo>
                        <a:pt x="1910" y="1381"/>
                      </a:lnTo>
                      <a:lnTo>
                        <a:pt x="1911" y="1383"/>
                      </a:lnTo>
                      <a:lnTo>
                        <a:pt x="1913" y="1384"/>
                      </a:lnTo>
                      <a:lnTo>
                        <a:pt x="1914" y="1385"/>
                      </a:lnTo>
                      <a:lnTo>
                        <a:pt x="1916" y="1386"/>
                      </a:lnTo>
                      <a:lnTo>
                        <a:pt x="1918" y="1387"/>
                      </a:lnTo>
                      <a:lnTo>
                        <a:pt x="1919" y="1388"/>
                      </a:lnTo>
                      <a:lnTo>
                        <a:pt x="1921" y="1389"/>
                      </a:lnTo>
                      <a:lnTo>
                        <a:pt x="1923" y="1389"/>
                      </a:lnTo>
                      <a:lnTo>
                        <a:pt x="1925" y="1389"/>
                      </a:lnTo>
                      <a:lnTo>
                        <a:pt x="1925" y="1389"/>
                      </a:lnTo>
                      <a:lnTo>
                        <a:pt x="1925" y="1320"/>
                      </a:lnTo>
                      <a:lnTo>
                        <a:pt x="1905" y="1270"/>
                      </a:lnTo>
                      <a:lnTo>
                        <a:pt x="1905" y="1230"/>
                      </a:lnTo>
                      <a:lnTo>
                        <a:pt x="1965" y="853"/>
                      </a:lnTo>
                      <a:lnTo>
                        <a:pt x="1965" y="1191"/>
                      </a:lnTo>
                      <a:lnTo>
                        <a:pt x="2401" y="1191"/>
                      </a:lnTo>
                      <a:lnTo>
                        <a:pt x="2401" y="853"/>
                      </a:lnTo>
                      <a:lnTo>
                        <a:pt x="2451" y="1230"/>
                      </a:lnTo>
                      <a:lnTo>
                        <a:pt x="2461" y="1270"/>
                      </a:lnTo>
                      <a:lnTo>
                        <a:pt x="2431" y="1320"/>
                      </a:lnTo>
                      <a:lnTo>
                        <a:pt x="2431" y="1389"/>
                      </a:lnTo>
                      <a:lnTo>
                        <a:pt x="2431" y="1389"/>
                      </a:lnTo>
                      <a:lnTo>
                        <a:pt x="2434" y="1389"/>
                      </a:lnTo>
                      <a:lnTo>
                        <a:pt x="2438" y="1389"/>
                      </a:lnTo>
                      <a:lnTo>
                        <a:pt x="2441" y="1388"/>
                      </a:lnTo>
                      <a:lnTo>
                        <a:pt x="2444" y="1387"/>
                      </a:lnTo>
                      <a:lnTo>
                        <a:pt x="2447" y="1386"/>
                      </a:lnTo>
                      <a:lnTo>
                        <a:pt x="2449" y="1385"/>
                      </a:lnTo>
                      <a:lnTo>
                        <a:pt x="2451" y="1384"/>
                      </a:lnTo>
                      <a:lnTo>
                        <a:pt x="2453" y="1383"/>
                      </a:lnTo>
                      <a:lnTo>
                        <a:pt x="2455" y="1381"/>
                      </a:lnTo>
                      <a:lnTo>
                        <a:pt x="2457" y="1380"/>
                      </a:lnTo>
                      <a:lnTo>
                        <a:pt x="2458" y="1378"/>
                      </a:lnTo>
                      <a:lnTo>
                        <a:pt x="2459" y="1377"/>
                      </a:lnTo>
                      <a:lnTo>
                        <a:pt x="2460" y="1375"/>
                      </a:lnTo>
                      <a:lnTo>
                        <a:pt x="2460" y="1373"/>
                      </a:lnTo>
                      <a:lnTo>
                        <a:pt x="2461" y="1371"/>
                      </a:lnTo>
                      <a:lnTo>
                        <a:pt x="2461" y="1369"/>
                      </a:lnTo>
                      <a:lnTo>
                        <a:pt x="2461" y="1330"/>
                      </a:lnTo>
                      <a:lnTo>
                        <a:pt x="2471" y="1399"/>
                      </a:lnTo>
                      <a:lnTo>
                        <a:pt x="2451" y="1419"/>
                      </a:lnTo>
                      <a:lnTo>
                        <a:pt x="2450" y="1419"/>
                      </a:lnTo>
                      <a:lnTo>
                        <a:pt x="2449" y="1421"/>
                      </a:lnTo>
                      <a:lnTo>
                        <a:pt x="2448" y="1423"/>
                      </a:lnTo>
                      <a:lnTo>
                        <a:pt x="2446" y="1425"/>
                      </a:lnTo>
                      <a:lnTo>
                        <a:pt x="2444" y="1428"/>
                      </a:lnTo>
                      <a:lnTo>
                        <a:pt x="2443" y="1430"/>
                      </a:lnTo>
                      <a:lnTo>
                        <a:pt x="2443" y="1431"/>
                      </a:lnTo>
                      <a:lnTo>
                        <a:pt x="2442" y="1433"/>
                      </a:lnTo>
                      <a:lnTo>
                        <a:pt x="2441" y="1435"/>
                      </a:lnTo>
                      <a:lnTo>
                        <a:pt x="2441" y="1437"/>
                      </a:lnTo>
                      <a:lnTo>
                        <a:pt x="2441" y="1439"/>
                      </a:lnTo>
                      <a:lnTo>
                        <a:pt x="2441" y="1449"/>
                      </a:lnTo>
                      <a:lnTo>
                        <a:pt x="2510" y="1419"/>
                      </a:lnTo>
                      <a:lnTo>
                        <a:pt x="2512" y="1419"/>
                      </a:lnTo>
                      <a:lnTo>
                        <a:pt x="2514" y="1418"/>
                      </a:lnTo>
                      <a:lnTo>
                        <a:pt x="2516" y="1418"/>
                      </a:lnTo>
                      <a:lnTo>
                        <a:pt x="2518" y="1417"/>
                      </a:lnTo>
                      <a:lnTo>
                        <a:pt x="2519" y="1416"/>
                      </a:lnTo>
                      <a:lnTo>
                        <a:pt x="2521" y="1415"/>
                      </a:lnTo>
                      <a:lnTo>
                        <a:pt x="2523" y="1413"/>
                      </a:lnTo>
                      <a:lnTo>
                        <a:pt x="2524" y="1411"/>
                      </a:lnTo>
                      <a:lnTo>
                        <a:pt x="2525" y="1410"/>
                      </a:lnTo>
                      <a:lnTo>
                        <a:pt x="2527" y="1407"/>
                      </a:lnTo>
                      <a:lnTo>
                        <a:pt x="2528" y="1405"/>
                      </a:lnTo>
                      <a:lnTo>
                        <a:pt x="2529" y="1402"/>
                      </a:lnTo>
                      <a:lnTo>
                        <a:pt x="2529" y="1399"/>
                      </a:lnTo>
                      <a:lnTo>
                        <a:pt x="2530" y="1396"/>
                      </a:lnTo>
                      <a:lnTo>
                        <a:pt x="2530" y="1393"/>
                      </a:lnTo>
                      <a:lnTo>
                        <a:pt x="2530" y="1389"/>
                      </a:lnTo>
                      <a:lnTo>
                        <a:pt x="2540" y="1320"/>
                      </a:lnTo>
                      <a:lnTo>
                        <a:pt x="2530" y="1270"/>
                      </a:lnTo>
                      <a:lnTo>
                        <a:pt x="2530" y="962"/>
                      </a:lnTo>
                      <a:lnTo>
                        <a:pt x="2491" y="655"/>
                      </a:lnTo>
                      <a:lnTo>
                        <a:pt x="2486" y="641"/>
                      </a:lnTo>
                      <a:lnTo>
                        <a:pt x="2481" y="627"/>
                      </a:lnTo>
                      <a:lnTo>
                        <a:pt x="2478" y="621"/>
                      </a:lnTo>
                      <a:lnTo>
                        <a:pt x="2475" y="615"/>
                      </a:lnTo>
                      <a:lnTo>
                        <a:pt x="2472" y="609"/>
                      </a:lnTo>
                      <a:lnTo>
                        <a:pt x="2468" y="604"/>
                      </a:lnTo>
                      <a:lnTo>
                        <a:pt x="2464" y="599"/>
                      </a:lnTo>
                      <a:lnTo>
                        <a:pt x="2460" y="595"/>
                      </a:lnTo>
                      <a:lnTo>
                        <a:pt x="2456" y="590"/>
                      </a:lnTo>
                      <a:lnTo>
                        <a:pt x="2451" y="587"/>
                      </a:lnTo>
                      <a:lnTo>
                        <a:pt x="2447" y="583"/>
                      </a:lnTo>
                      <a:lnTo>
                        <a:pt x="2442" y="580"/>
                      </a:lnTo>
                      <a:lnTo>
                        <a:pt x="2436" y="578"/>
                      </a:lnTo>
                      <a:lnTo>
                        <a:pt x="2431" y="576"/>
                      </a:lnTo>
                      <a:lnTo>
                        <a:pt x="2322" y="526"/>
                      </a:lnTo>
                      <a:lnTo>
                        <a:pt x="2282" y="506"/>
                      </a:lnTo>
                      <a:lnTo>
                        <a:pt x="2282" y="506"/>
                      </a:lnTo>
                      <a:lnTo>
                        <a:pt x="2213" y="576"/>
                      </a:lnTo>
                      <a:lnTo>
                        <a:pt x="2183" y="516"/>
                      </a:lnTo>
                      <a:lnTo>
                        <a:pt x="2143" y="576"/>
                      </a:lnTo>
                      <a:lnTo>
                        <a:pt x="2084" y="506"/>
                      </a:lnTo>
                      <a:lnTo>
                        <a:pt x="2084" y="506"/>
                      </a:lnTo>
                      <a:lnTo>
                        <a:pt x="2034" y="526"/>
                      </a:lnTo>
                      <a:lnTo>
                        <a:pt x="1925" y="576"/>
                      </a:lnTo>
                      <a:lnTo>
                        <a:pt x="1920" y="578"/>
                      </a:lnTo>
                      <a:lnTo>
                        <a:pt x="1914" y="580"/>
                      </a:lnTo>
                      <a:lnTo>
                        <a:pt x="1909" y="583"/>
                      </a:lnTo>
                      <a:lnTo>
                        <a:pt x="1905" y="587"/>
                      </a:lnTo>
                      <a:lnTo>
                        <a:pt x="1900" y="590"/>
                      </a:lnTo>
                      <a:lnTo>
                        <a:pt x="1896" y="595"/>
                      </a:lnTo>
                      <a:lnTo>
                        <a:pt x="1892" y="599"/>
                      </a:lnTo>
                      <a:lnTo>
                        <a:pt x="1889" y="604"/>
                      </a:lnTo>
                      <a:lnTo>
                        <a:pt x="1886" y="609"/>
                      </a:lnTo>
                      <a:lnTo>
                        <a:pt x="1883" y="615"/>
                      </a:lnTo>
                      <a:lnTo>
                        <a:pt x="1881" y="621"/>
                      </a:lnTo>
                      <a:lnTo>
                        <a:pt x="1879" y="627"/>
                      </a:lnTo>
                      <a:lnTo>
                        <a:pt x="1877" y="634"/>
                      </a:lnTo>
                      <a:lnTo>
                        <a:pt x="1876" y="641"/>
                      </a:lnTo>
                      <a:lnTo>
                        <a:pt x="1875" y="648"/>
                      </a:lnTo>
                      <a:lnTo>
                        <a:pt x="1875" y="655"/>
                      </a:lnTo>
                      <a:lnTo>
                        <a:pt x="1835" y="962"/>
                      </a:lnTo>
                      <a:lnTo>
                        <a:pt x="1835" y="1270"/>
                      </a:lnTo>
                      <a:lnTo>
                        <a:pt x="1826" y="1320"/>
                      </a:lnTo>
                      <a:lnTo>
                        <a:pt x="1826" y="1389"/>
                      </a:lnTo>
                      <a:lnTo>
                        <a:pt x="1832" y="1402"/>
                      </a:lnTo>
                      <a:lnTo>
                        <a:pt x="1834" y="1407"/>
                      </a:lnTo>
                      <a:lnTo>
                        <a:pt x="1835" y="1410"/>
                      </a:lnTo>
                      <a:lnTo>
                        <a:pt x="1837" y="1411"/>
                      </a:lnTo>
                      <a:lnTo>
                        <a:pt x="1838" y="1413"/>
                      </a:lnTo>
                      <a:lnTo>
                        <a:pt x="1840" y="1415"/>
                      </a:lnTo>
                      <a:lnTo>
                        <a:pt x="1842" y="1416"/>
                      </a:lnTo>
                      <a:lnTo>
                        <a:pt x="1844" y="1417"/>
                      </a:lnTo>
                      <a:lnTo>
                        <a:pt x="1846" y="1418"/>
                      </a:lnTo>
                      <a:lnTo>
                        <a:pt x="1849" y="1418"/>
                      </a:lnTo>
                      <a:lnTo>
                        <a:pt x="1852" y="1419"/>
                      </a:lnTo>
                      <a:lnTo>
                        <a:pt x="1855" y="1419"/>
                      </a:lnTo>
                      <a:lnTo>
                        <a:pt x="1915" y="1449"/>
                      </a:lnTo>
                      <a:lnTo>
                        <a:pt x="1915" y="1439"/>
                      </a:lnTo>
                      <a:close/>
                      <a:moveTo>
                        <a:pt x="705" y="2342"/>
                      </a:moveTo>
                      <a:lnTo>
                        <a:pt x="705" y="2342"/>
                      </a:lnTo>
                      <a:lnTo>
                        <a:pt x="576" y="2302"/>
                      </a:lnTo>
                      <a:lnTo>
                        <a:pt x="437" y="2302"/>
                      </a:lnTo>
                      <a:lnTo>
                        <a:pt x="437" y="2381"/>
                      </a:lnTo>
                      <a:lnTo>
                        <a:pt x="724" y="2381"/>
                      </a:lnTo>
                      <a:lnTo>
                        <a:pt x="724" y="2362"/>
                      </a:lnTo>
                      <a:lnTo>
                        <a:pt x="724" y="2360"/>
                      </a:lnTo>
                      <a:lnTo>
                        <a:pt x="724" y="2358"/>
                      </a:lnTo>
                      <a:lnTo>
                        <a:pt x="723" y="2357"/>
                      </a:lnTo>
                      <a:lnTo>
                        <a:pt x="723" y="2356"/>
                      </a:lnTo>
                      <a:lnTo>
                        <a:pt x="722" y="2354"/>
                      </a:lnTo>
                      <a:lnTo>
                        <a:pt x="721" y="2353"/>
                      </a:lnTo>
                      <a:lnTo>
                        <a:pt x="719" y="2352"/>
                      </a:lnTo>
                      <a:lnTo>
                        <a:pt x="718" y="2351"/>
                      </a:lnTo>
                      <a:lnTo>
                        <a:pt x="712" y="2347"/>
                      </a:lnTo>
                      <a:lnTo>
                        <a:pt x="708" y="2345"/>
                      </a:lnTo>
                      <a:lnTo>
                        <a:pt x="706" y="2343"/>
                      </a:lnTo>
                      <a:lnTo>
                        <a:pt x="705" y="2342"/>
                      </a:lnTo>
                      <a:close/>
                      <a:moveTo>
                        <a:pt x="238" y="327"/>
                      </a:moveTo>
                      <a:lnTo>
                        <a:pt x="238" y="327"/>
                      </a:lnTo>
                      <a:lnTo>
                        <a:pt x="248" y="367"/>
                      </a:lnTo>
                      <a:lnTo>
                        <a:pt x="248" y="369"/>
                      </a:lnTo>
                      <a:lnTo>
                        <a:pt x="248" y="371"/>
                      </a:lnTo>
                      <a:lnTo>
                        <a:pt x="249" y="373"/>
                      </a:lnTo>
                      <a:lnTo>
                        <a:pt x="250" y="374"/>
                      </a:lnTo>
                      <a:lnTo>
                        <a:pt x="251" y="376"/>
                      </a:lnTo>
                      <a:lnTo>
                        <a:pt x="252" y="378"/>
                      </a:lnTo>
                      <a:lnTo>
                        <a:pt x="253" y="379"/>
                      </a:lnTo>
                      <a:lnTo>
                        <a:pt x="254" y="381"/>
                      </a:lnTo>
                      <a:lnTo>
                        <a:pt x="256" y="382"/>
                      </a:lnTo>
                      <a:lnTo>
                        <a:pt x="257" y="383"/>
                      </a:lnTo>
                      <a:lnTo>
                        <a:pt x="259" y="384"/>
                      </a:lnTo>
                      <a:lnTo>
                        <a:pt x="261" y="385"/>
                      </a:lnTo>
                      <a:lnTo>
                        <a:pt x="262" y="386"/>
                      </a:lnTo>
                      <a:lnTo>
                        <a:pt x="264" y="387"/>
                      </a:lnTo>
                      <a:lnTo>
                        <a:pt x="266" y="387"/>
                      </a:lnTo>
                      <a:lnTo>
                        <a:pt x="268" y="387"/>
                      </a:lnTo>
                      <a:lnTo>
                        <a:pt x="268" y="387"/>
                      </a:lnTo>
                      <a:lnTo>
                        <a:pt x="270" y="403"/>
                      </a:lnTo>
                      <a:lnTo>
                        <a:pt x="274" y="416"/>
                      </a:lnTo>
                      <a:lnTo>
                        <a:pt x="279" y="428"/>
                      </a:lnTo>
                      <a:lnTo>
                        <a:pt x="285" y="439"/>
                      </a:lnTo>
                      <a:lnTo>
                        <a:pt x="291" y="447"/>
                      </a:lnTo>
                      <a:lnTo>
                        <a:pt x="298" y="454"/>
                      </a:lnTo>
                      <a:lnTo>
                        <a:pt x="305" y="460"/>
                      </a:lnTo>
                      <a:lnTo>
                        <a:pt x="313" y="465"/>
                      </a:lnTo>
                      <a:lnTo>
                        <a:pt x="320" y="469"/>
                      </a:lnTo>
                      <a:lnTo>
                        <a:pt x="327" y="472"/>
                      </a:lnTo>
                      <a:lnTo>
                        <a:pt x="334" y="473"/>
                      </a:lnTo>
                      <a:lnTo>
                        <a:pt x="340" y="475"/>
                      </a:lnTo>
                      <a:lnTo>
                        <a:pt x="346" y="476"/>
                      </a:lnTo>
                      <a:lnTo>
                        <a:pt x="351" y="476"/>
                      </a:lnTo>
                      <a:lnTo>
                        <a:pt x="357" y="476"/>
                      </a:lnTo>
                      <a:lnTo>
                        <a:pt x="357" y="476"/>
                      </a:lnTo>
                      <a:lnTo>
                        <a:pt x="357" y="476"/>
                      </a:lnTo>
                      <a:lnTo>
                        <a:pt x="357" y="476"/>
                      </a:lnTo>
                      <a:lnTo>
                        <a:pt x="357" y="476"/>
                      </a:lnTo>
                      <a:lnTo>
                        <a:pt x="357" y="476"/>
                      </a:lnTo>
                      <a:lnTo>
                        <a:pt x="357" y="476"/>
                      </a:lnTo>
                      <a:lnTo>
                        <a:pt x="357" y="476"/>
                      </a:lnTo>
                      <a:lnTo>
                        <a:pt x="357" y="476"/>
                      </a:lnTo>
                      <a:lnTo>
                        <a:pt x="357" y="476"/>
                      </a:lnTo>
                      <a:lnTo>
                        <a:pt x="363" y="476"/>
                      </a:lnTo>
                      <a:lnTo>
                        <a:pt x="368" y="476"/>
                      </a:lnTo>
                      <a:lnTo>
                        <a:pt x="374" y="475"/>
                      </a:lnTo>
                      <a:lnTo>
                        <a:pt x="380" y="473"/>
                      </a:lnTo>
                      <a:lnTo>
                        <a:pt x="387" y="472"/>
                      </a:lnTo>
                      <a:lnTo>
                        <a:pt x="394" y="469"/>
                      </a:lnTo>
                      <a:lnTo>
                        <a:pt x="402" y="465"/>
                      </a:lnTo>
                      <a:lnTo>
                        <a:pt x="409" y="460"/>
                      </a:lnTo>
                      <a:lnTo>
                        <a:pt x="416" y="454"/>
                      </a:lnTo>
                      <a:lnTo>
                        <a:pt x="423" y="447"/>
                      </a:lnTo>
                      <a:lnTo>
                        <a:pt x="430" y="439"/>
                      </a:lnTo>
                      <a:lnTo>
                        <a:pt x="435" y="428"/>
                      </a:lnTo>
                      <a:lnTo>
                        <a:pt x="440" y="416"/>
                      </a:lnTo>
                      <a:lnTo>
                        <a:pt x="444" y="403"/>
                      </a:lnTo>
                      <a:lnTo>
                        <a:pt x="446" y="387"/>
                      </a:lnTo>
                      <a:lnTo>
                        <a:pt x="446" y="387"/>
                      </a:lnTo>
                      <a:lnTo>
                        <a:pt x="450" y="387"/>
                      </a:lnTo>
                      <a:lnTo>
                        <a:pt x="453" y="387"/>
                      </a:lnTo>
                      <a:lnTo>
                        <a:pt x="457" y="386"/>
                      </a:lnTo>
                      <a:lnTo>
                        <a:pt x="459" y="385"/>
                      </a:lnTo>
                      <a:lnTo>
                        <a:pt x="462" y="384"/>
                      </a:lnTo>
                      <a:lnTo>
                        <a:pt x="465" y="383"/>
                      </a:lnTo>
                      <a:lnTo>
                        <a:pt x="467" y="382"/>
                      </a:lnTo>
                      <a:lnTo>
                        <a:pt x="469" y="381"/>
                      </a:lnTo>
                      <a:lnTo>
                        <a:pt x="471" y="379"/>
                      </a:lnTo>
                      <a:lnTo>
                        <a:pt x="472" y="378"/>
                      </a:lnTo>
                      <a:lnTo>
                        <a:pt x="473" y="376"/>
                      </a:lnTo>
                      <a:lnTo>
                        <a:pt x="474" y="374"/>
                      </a:lnTo>
                      <a:lnTo>
                        <a:pt x="475" y="373"/>
                      </a:lnTo>
                      <a:lnTo>
                        <a:pt x="476" y="371"/>
                      </a:lnTo>
                      <a:lnTo>
                        <a:pt x="476" y="369"/>
                      </a:lnTo>
                      <a:lnTo>
                        <a:pt x="476" y="367"/>
                      </a:lnTo>
                      <a:lnTo>
                        <a:pt x="476" y="327"/>
                      </a:lnTo>
                      <a:lnTo>
                        <a:pt x="476" y="320"/>
                      </a:lnTo>
                      <a:lnTo>
                        <a:pt x="476" y="316"/>
                      </a:lnTo>
                      <a:lnTo>
                        <a:pt x="475" y="314"/>
                      </a:lnTo>
                      <a:lnTo>
                        <a:pt x="475" y="313"/>
                      </a:lnTo>
                      <a:lnTo>
                        <a:pt x="474" y="311"/>
                      </a:lnTo>
                      <a:lnTo>
                        <a:pt x="474" y="309"/>
                      </a:lnTo>
                      <a:lnTo>
                        <a:pt x="473" y="307"/>
                      </a:lnTo>
                      <a:lnTo>
                        <a:pt x="472" y="305"/>
                      </a:lnTo>
                      <a:lnTo>
                        <a:pt x="471" y="303"/>
                      </a:lnTo>
                      <a:lnTo>
                        <a:pt x="470" y="301"/>
                      </a:lnTo>
                      <a:lnTo>
                        <a:pt x="468" y="300"/>
                      </a:lnTo>
                      <a:lnTo>
                        <a:pt x="466" y="298"/>
                      </a:lnTo>
                      <a:lnTo>
                        <a:pt x="466" y="296"/>
                      </a:lnTo>
                      <a:lnTo>
                        <a:pt x="467" y="293"/>
                      </a:lnTo>
                      <a:lnTo>
                        <a:pt x="468" y="287"/>
                      </a:lnTo>
                      <a:lnTo>
                        <a:pt x="471" y="272"/>
                      </a:lnTo>
                      <a:lnTo>
                        <a:pt x="475" y="254"/>
                      </a:lnTo>
                      <a:lnTo>
                        <a:pt x="476" y="246"/>
                      </a:lnTo>
                      <a:lnTo>
                        <a:pt x="476" y="238"/>
                      </a:lnTo>
                      <a:lnTo>
                        <a:pt x="476" y="229"/>
                      </a:lnTo>
                      <a:lnTo>
                        <a:pt x="474" y="220"/>
                      </a:lnTo>
                      <a:lnTo>
                        <a:pt x="472" y="211"/>
                      </a:lnTo>
                      <a:lnTo>
                        <a:pt x="469" y="203"/>
                      </a:lnTo>
                      <a:lnTo>
                        <a:pt x="466" y="195"/>
                      </a:lnTo>
                      <a:lnTo>
                        <a:pt x="461" y="188"/>
                      </a:lnTo>
                      <a:lnTo>
                        <a:pt x="456" y="180"/>
                      </a:lnTo>
                      <a:lnTo>
                        <a:pt x="450" y="174"/>
                      </a:lnTo>
                      <a:lnTo>
                        <a:pt x="444" y="167"/>
                      </a:lnTo>
                      <a:lnTo>
                        <a:pt x="437" y="162"/>
                      </a:lnTo>
                      <a:lnTo>
                        <a:pt x="430" y="156"/>
                      </a:lnTo>
                      <a:lnTo>
                        <a:pt x="422" y="152"/>
                      </a:lnTo>
                      <a:lnTo>
                        <a:pt x="414" y="148"/>
                      </a:lnTo>
                      <a:lnTo>
                        <a:pt x="405" y="144"/>
                      </a:lnTo>
                      <a:lnTo>
                        <a:pt x="396" y="141"/>
                      </a:lnTo>
                      <a:lnTo>
                        <a:pt x="387" y="139"/>
                      </a:lnTo>
                      <a:lnTo>
                        <a:pt x="367" y="119"/>
                      </a:lnTo>
                      <a:lnTo>
                        <a:pt x="346" y="122"/>
                      </a:lnTo>
                      <a:lnTo>
                        <a:pt x="328" y="127"/>
                      </a:lnTo>
                      <a:lnTo>
                        <a:pt x="312" y="133"/>
                      </a:lnTo>
                      <a:lnTo>
                        <a:pt x="298" y="140"/>
                      </a:lnTo>
                      <a:lnTo>
                        <a:pt x="287" y="149"/>
                      </a:lnTo>
                      <a:lnTo>
                        <a:pt x="277" y="158"/>
                      </a:lnTo>
                      <a:lnTo>
                        <a:pt x="269" y="168"/>
                      </a:lnTo>
                      <a:lnTo>
                        <a:pt x="263" y="177"/>
                      </a:lnTo>
                      <a:lnTo>
                        <a:pt x="258" y="187"/>
                      </a:lnTo>
                      <a:lnTo>
                        <a:pt x="254" y="196"/>
                      </a:lnTo>
                      <a:lnTo>
                        <a:pt x="252" y="205"/>
                      </a:lnTo>
                      <a:lnTo>
                        <a:pt x="250" y="213"/>
                      </a:lnTo>
                      <a:lnTo>
                        <a:pt x="249" y="219"/>
                      </a:lnTo>
                      <a:lnTo>
                        <a:pt x="248" y="224"/>
                      </a:lnTo>
                      <a:lnTo>
                        <a:pt x="248" y="228"/>
                      </a:lnTo>
                      <a:lnTo>
                        <a:pt x="248" y="238"/>
                      </a:lnTo>
                      <a:lnTo>
                        <a:pt x="248" y="298"/>
                      </a:lnTo>
                      <a:lnTo>
                        <a:pt x="248" y="300"/>
                      </a:lnTo>
                      <a:lnTo>
                        <a:pt x="248" y="301"/>
                      </a:lnTo>
                      <a:lnTo>
                        <a:pt x="247" y="303"/>
                      </a:lnTo>
                      <a:lnTo>
                        <a:pt x="246" y="305"/>
                      </a:lnTo>
                      <a:lnTo>
                        <a:pt x="245" y="309"/>
                      </a:lnTo>
                      <a:lnTo>
                        <a:pt x="243" y="313"/>
                      </a:lnTo>
                      <a:lnTo>
                        <a:pt x="241" y="316"/>
                      </a:lnTo>
                      <a:lnTo>
                        <a:pt x="240" y="320"/>
                      </a:lnTo>
                      <a:lnTo>
                        <a:pt x="239" y="322"/>
                      </a:lnTo>
                      <a:lnTo>
                        <a:pt x="239" y="324"/>
                      </a:lnTo>
                      <a:lnTo>
                        <a:pt x="238" y="325"/>
                      </a:lnTo>
                      <a:lnTo>
                        <a:pt x="238" y="327"/>
                      </a:lnTo>
                      <a:close/>
                      <a:moveTo>
                        <a:pt x="79" y="2381"/>
                      </a:moveTo>
                      <a:lnTo>
                        <a:pt x="79" y="2381"/>
                      </a:lnTo>
                      <a:lnTo>
                        <a:pt x="79" y="2382"/>
                      </a:lnTo>
                      <a:lnTo>
                        <a:pt x="78" y="2383"/>
                      </a:lnTo>
                      <a:lnTo>
                        <a:pt x="76" y="2385"/>
                      </a:lnTo>
                      <a:lnTo>
                        <a:pt x="74" y="2387"/>
                      </a:lnTo>
                      <a:lnTo>
                        <a:pt x="73" y="2391"/>
                      </a:lnTo>
                      <a:lnTo>
                        <a:pt x="72" y="2392"/>
                      </a:lnTo>
                      <a:lnTo>
                        <a:pt x="71" y="2394"/>
                      </a:lnTo>
                      <a:lnTo>
                        <a:pt x="70" y="2396"/>
                      </a:lnTo>
                      <a:lnTo>
                        <a:pt x="70" y="2398"/>
                      </a:lnTo>
                      <a:lnTo>
                        <a:pt x="70" y="2399"/>
                      </a:lnTo>
                      <a:lnTo>
                        <a:pt x="69" y="2401"/>
                      </a:lnTo>
                      <a:lnTo>
                        <a:pt x="69" y="2421"/>
                      </a:lnTo>
                      <a:lnTo>
                        <a:pt x="169" y="2421"/>
                      </a:lnTo>
                      <a:lnTo>
                        <a:pt x="288" y="2381"/>
                      </a:lnTo>
                      <a:lnTo>
                        <a:pt x="288" y="2302"/>
                      </a:lnTo>
                      <a:lnTo>
                        <a:pt x="179" y="2302"/>
                      </a:lnTo>
                      <a:lnTo>
                        <a:pt x="79" y="2381"/>
                      </a:lnTo>
                      <a:close/>
                      <a:moveTo>
                        <a:pt x="705" y="962"/>
                      </a:moveTo>
                      <a:lnTo>
                        <a:pt x="705" y="962"/>
                      </a:lnTo>
                      <a:lnTo>
                        <a:pt x="665" y="655"/>
                      </a:lnTo>
                      <a:lnTo>
                        <a:pt x="665" y="648"/>
                      </a:lnTo>
                      <a:lnTo>
                        <a:pt x="664" y="641"/>
                      </a:lnTo>
                      <a:lnTo>
                        <a:pt x="663" y="634"/>
                      </a:lnTo>
                      <a:lnTo>
                        <a:pt x="661" y="627"/>
                      </a:lnTo>
                      <a:lnTo>
                        <a:pt x="659" y="621"/>
                      </a:lnTo>
                      <a:lnTo>
                        <a:pt x="657" y="615"/>
                      </a:lnTo>
                      <a:lnTo>
                        <a:pt x="654" y="609"/>
                      </a:lnTo>
                      <a:lnTo>
                        <a:pt x="651" y="604"/>
                      </a:lnTo>
                      <a:lnTo>
                        <a:pt x="648" y="599"/>
                      </a:lnTo>
                      <a:lnTo>
                        <a:pt x="644" y="595"/>
                      </a:lnTo>
                      <a:lnTo>
                        <a:pt x="640" y="590"/>
                      </a:lnTo>
                      <a:lnTo>
                        <a:pt x="635" y="587"/>
                      </a:lnTo>
                      <a:lnTo>
                        <a:pt x="631" y="583"/>
                      </a:lnTo>
                      <a:lnTo>
                        <a:pt x="626" y="580"/>
                      </a:lnTo>
                      <a:lnTo>
                        <a:pt x="621" y="578"/>
                      </a:lnTo>
                      <a:lnTo>
                        <a:pt x="615" y="576"/>
                      </a:lnTo>
                      <a:lnTo>
                        <a:pt x="476" y="506"/>
                      </a:lnTo>
                      <a:lnTo>
                        <a:pt x="437" y="486"/>
                      </a:lnTo>
                      <a:lnTo>
                        <a:pt x="397" y="705"/>
                      </a:lnTo>
                      <a:lnTo>
                        <a:pt x="367" y="585"/>
                      </a:lnTo>
                      <a:lnTo>
                        <a:pt x="387" y="556"/>
                      </a:lnTo>
                      <a:lnTo>
                        <a:pt x="357" y="516"/>
                      </a:lnTo>
                      <a:lnTo>
                        <a:pt x="337" y="556"/>
                      </a:lnTo>
                      <a:lnTo>
                        <a:pt x="347" y="585"/>
                      </a:lnTo>
                      <a:lnTo>
                        <a:pt x="327" y="705"/>
                      </a:lnTo>
                      <a:lnTo>
                        <a:pt x="278" y="486"/>
                      </a:lnTo>
                      <a:lnTo>
                        <a:pt x="238" y="506"/>
                      </a:lnTo>
                      <a:lnTo>
                        <a:pt x="109" y="576"/>
                      </a:lnTo>
                      <a:lnTo>
                        <a:pt x="104" y="578"/>
                      </a:lnTo>
                      <a:lnTo>
                        <a:pt x="98" y="580"/>
                      </a:lnTo>
                      <a:lnTo>
                        <a:pt x="93" y="583"/>
                      </a:lnTo>
                      <a:lnTo>
                        <a:pt x="89" y="587"/>
                      </a:lnTo>
                      <a:lnTo>
                        <a:pt x="84" y="590"/>
                      </a:lnTo>
                      <a:lnTo>
                        <a:pt x="80" y="595"/>
                      </a:lnTo>
                      <a:lnTo>
                        <a:pt x="76" y="599"/>
                      </a:lnTo>
                      <a:lnTo>
                        <a:pt x="72" y="604"/>
                      </a:lnTo>
                      <a:lnTo>
                        <a:pt x="68" y="609"/>
                      </a:lnTo>
                      <a:lnTo>
                        <a:pt x="65" y="615"/>
                      </a:lnTo>
                      <a:lnTo>
                        <a:pt x="59" y="627"/>
                      </a:lnTo>
                      <a:lnTo>
                        <a:pt x="54" y="641"/>
                      </a:lnTo>
                      <a:lnTo>
                        <a:pt x="49" y="655"/>
                      </a:lnTo>
                      <a:lnTo>
                        <a:pt x="10" y="962"/>
                      </a:lnTo>
                      <a:lnTo>
                        <a:pt x="10" y="1270"/>
                      </a:lnTo>
                      <a:lnTo>
                        <a:pt x="0" y="1320"/>
                      </a:lnTo>
                      <a:lnTo>
                        <a:pt x="20" y="1409"/>
                      </a:lnTo>
                      <a:lnTo>
                        <a:pt x="20" y="1411"/>
                      </a:lnTo>
                      <a:lnTo>
                        <a:pt x="20" y="1413"/>
                      </a:lnTo>
                      <a:lnTo>
                        <a:pt x="21" y="1415"/>
                      </a:lnTo>
                      <a:lnTo>
                        <a:pt x="22" y="1416"/>
                      </a:lnTo>
                      <a:lnTo>
                        <a:pt x="23" y="1418"/>
                      </a:lnTo>
                      <a:lnTo>
                        <a:pt x="24" y="1420"/>
                      </a:lnTo>
                      <a:lnTo>
                        <a:pt x="25" y="1421"/>
                      </a:lnTo>
                      <a:lnTo>
                        <a:pt x="26" y="1423"/>
                      </a:lnTo>
                      <a:lnTo>
                        <a:pt x="28" y="1424"/>
                      </a:lnTo>
                      <a:lnTo>
                        <a:pt x="29" y="1425"/>
                      </a:lnTo>
                      <a:lnTo>
                        <a:pt x="31" y="1426"/>
                      </a:lnTo>
                      <a:lnTo>
                        <a:pt x="32" y="1427"/>
                      </a:lnTo>
                      <a:lnTo>
                        <a:pt x="34" y="1428"/>
                      </a:lnTo>
                      <a:lnTo>
                        <a:pt x="36" y="1428"/>
                      </a:lnTo>
                      <a:lnTo>
                        <a:pt x="38" y="1429"/>
                      </a:lnTo>
                      <a:lnTo>
                        <a:pt x="40" y="1429"/>
                      </a:lnTo>
                      <a:lnTo>
                        <a:pt x="40" y="1498"/>
                      </a:lnTo>
                      <a:lnTo>
                        <a:pt x="10" y="1498"/>
                      </a:lnTo>
                      <a:lnTo>
                        <a:pt x="10" y="1895"/>
                      </a:lnTo>
                      <a:lnTo>
                        <a:pt x="10" y="1897"/>
                      </a:lnTo>
                      <a:lnTo>
                        <a:pt x="10" y="1898"/>
                      </a:lnTo>
                      <a:lnTo>
                        <a:pt x="11" y="1900"/>
                      </a:lnTo>
                      <a:lnTo>
                        <a:pt x="11" y="1901"/>
                      </a:lnTo>
                      <a:lnTo>
                        <a:pt x="12" y="1902"/>
                      </a:lnTo>
                      <a:lnTo>
                        <a:pt x="13" y="1903"/>
                      </a:lnTo>
                      <a:lnTo>
                        <a:pt x="14" y="1903"/>
                      </a:lnTo>
                      <a:lnTo>
                        <a:pt x="15" y="1904"/>
                      </a:lnTo>
                      <a:lnTo>
                        <a:pt x="16" y="1904"/>
                      </a:lnTo>
                      <a:lnTo>
                        <a:pt x="17" y="1905"/>
                      </a:lnTo>
                      <a:lnTo>
                        <a:pt x="18" y="1905"/>
                      </a:lnTo>
                      <a:lnTo>
                        <a:pt x="18" y="1905"/>
                      </a:lnTo>
                      <a:lnTo>
                        <a:pt x="20" y="1905"/>
                      </a:lnTo>
                      <a:lnTo>
                        <a:pt x="20" y="1905"/>
                      </a:lnTo>
                      <a:lnTo>
                        <a:pt x="99" y="1905"/>
                      </a:lnTo>
                      <a:lnTo>
                        <a:pt x="100" y="1905"/>
                      </a:lnTo>
                      <a:lnTo>
                        <a:pt x="101" y="1905"/>
                      </a:lnTo>
                      <a:lnTo>
                        <a:pt x="102" y="1905"/>
                      </a:lnTo>
                      <a:lnTo>
                        <a:pt x="102" y="1905"/>
                      </a:lnTo>
                      <a:lnTo>
                        <a:pt x="103" y="1904"/>
                      </a:lnTo>
                      <a:lnTo>
                        <a:pt x="104" y="1904"/>
                      </a:lnTo>
                      <a:lnTo>
                        <a:pt x="105" y="1903"/>
                      </a:lnTo>
                      <a:lnTo>
                        <a:pt x="106" y="1903"/>
                      </a:lnTo>
                      <a:lnTo>
                        <a:pt x="107" y="1902"/>
                      </a:lnTo>
                      <a:lnTo>
                        <a:pt x="108" y="1901"/>
                      </a:lnTo>
                      <a:lnTo>
                        <a:pt x="108" y="1900"/>
                      </a:lnTo>
                      <a:lnTo>
                        <a:pt x="109" y="1898"/>
                      </a:lnTo>
                      <a:lnTo>
                        <a:pt x="109" y="1897"/>
                      </a:lnTo>
                      <a:lnTo>
                        <a:pt x="109" y="1895"/>
                      </a:lnTo>
                      <a:lnTo>
                        <a:pt x="109" y="1498"/>
                      </a:lnTo>
                      <a:lnTo>
                        <a:pt x="79" y="1498"/>
                      </a:lnTo>
                      <a:lnTo>
                        <a:pt x="79" y="1439"/>
                      </a:lnTo>
                      <a:lnTo>
                        <a:pt x="99" y="1439"/>
                      </a:lnTo>
                      <a:lnTo>
                        <a:pt x="99" y="1439"/>
                      </a:lnTo>
                      <a:lnTo>
                        <a:pt x="99" y="1437"/>
                      </a:lnTo>
                      <a:lnTo>
                        <a:pt x="99" y="1435"/>
                      </a:lnTo>
                      <a:lnTo>
                        <a:pt x="98" y="1433"/>
                      </a:lnTo>
                      <a:lnTo>
                        <a:pt x="98" y="1431"/>
                      </a:lnTo>
                      <a:lnTo>
                        <a:pt x="97" y="1430"/>
                      </a:lnTo>
                      <a:lnTo>
                        <a:pt x="96" y="1428"/>
                      </a:lnTo>
                      <a:lnTo>
                        <a:pt x="94" y="1425"/>
                      </a:lnTo>
                      <a:lnTo>
                        <a:pt x="92" y="1423"/>
                      </a:lnTo>
                      <a:lnTo>
                        <a:pt x="91" y="1421"/>
                      </a:lnTo>
                      <a:lnTo>
                        <a:pt x="90" y="1419"/>
                      </a:lnTo>
                      <a:lnTo>
                        <a:pt x="89" y="1419"/>
                      </a:lnTo>
                      <a:lnTo>
                        <a:pt x="79" y="1419"/>
                      </a:lnTo>
                      <a:lnTo>
                        <a:pt x="79" y="1415"/>
                      </a:lnTo>
                      <a:lnTo>
                        <a:pt x="79" y="1412"/>
                      </a:lnTo>
                      <a:lnTo>
                        <a:pt x="78" y="1409"/>
                      </a:lnTo>
                      <a:lnTo>
                        <a:pt x="78" y="1406"/>
                      </a:lnTo>
                      <a:lnTo>
                        <a:pt x="77" y="1403"/>
                      </a:lnTo>
                      <a:lnTo>
                        <a:pt x="76" y="1401"/>
                      </a:lnTo>
                      <a:lnTo>
                        <a:pt x="74" y="1398"/>
                      </a:lnTo>
                      <a:lnTo>
                        <a:pt x="73" y="1396"/>
                      </a:lnTo>
                      <a:lnTo>
                        <a:pt x="72" y="1395"/>
                      </a:lnTo>
                      <a:lnTo>
                        <a:pt x="70" y="1393"/>
                      </a:lnTo>
                      <a:lnTo>
                        <a:pt x="69" y="1392"/>
                      </a:lnTo>
                      <a:lnTo>
                        <a:pt x="67" y="1391"/>
                      </a:lnTo>
                      <a:lnTo>
                        <a:pt x="65" y="1390"/>
                      </a:lnTo>
                      <a:lnTo>
                        <a:pt x="63" y="1390"/>
                      </a:lnTo>
                      <a:lnTo>
                        <a:pt x="61" y="1389"/>
                      </a:lnTo>
                      <a:lnTo>
                        <a:pt x="60" y="1389"/>
                      </a:lnTo>
                      <a:lnTo>
                        <a:pt x="79" y="1330"/>
                      </a:lnTo>
                      <a:lnTo>
                        <a:pt x="79" y="1369"/>
                      </a:lnTo>
                      <a:lnTo>
                        <a:pt x="79" y="1371"/>
                      </a:lnTo>
                      <a:lnTo>
                        <a:pt x="80" y="1373"/>
                      </a:lnTo>
                      <a:lnTo>
                        <a:pt x="80" y="1375"/>
                      </a:lnTo>
                      <a:lnTo>
                        <a:pt x="81" y="1377"/>
                      </a:lnTo>
                      <a:lnTo>
                        <a:pt x="82" y="1378"/>
                      </a:lnTo>
                      <a:lnTo>
                        <a:pt x="83" y="1380"/>
                      </a:lnTo>
                      <a:lnTo>
                        <a:pt x="85" y="1381"/>
                      </a:lnTo>
                      <a:lnTo>
                        <a:pt x="87" y="1383"/>
                      </a:lnTo>
                      <a:lnTo>
                        <a:pt x="89" y="1384"/>
                      </a:lnTo>
                      <a:lnTo>
                        <a:pt x="91" y="1385"/>
                      </a:lnTo>
                      <a:lnTo>
                        <a:pt x="93" y="1386"/>
                      </a:lnTo>
                      <a:lnTo>
                        <a:pt x="96" y="1387"/>
                      </a:lnTo>
                      <a:lnTo>
                        <a:pt x="99" y="1388"/>
                      </a:lnTo>
                      <a:lnTo>
                        <a:pt x="102" y="1389"/>
                      </a:lnTo>
                      <a:lnTo>
                        <a:pt x="106" y="1389"/>
                      </a:lnTo>
                      <a:lnTo>
                        <a:pt x="109" y="1389"/>
                      </a:lnTo>
                      <a:lnTo>
                        <a:pt x="109" y="1389"/>
                      </a:lnTo>
                      <a:lnTo>
                        <a:pt x="109" y="1320"/>
                      </a:lnTo>
                      <a:lnTo>
                        <a:pt x="79" y="1270"/>
                      </a:lnTo>
                      <a:lnTo>
                        <a:pt x="109" y="1270"/>
                      </a:lnTo>
                      <a:lnTo>
                        <a:pt x="149" y="962"/>
                      </a:lnTo>
                      <a:lnTo>
                        <a:pt x="149" y="2262"/>
                      </a:lnTo>
                      <a:lnTo>
                        <a:pt x="288" y="2262"/>
                      </a:lnTo>
                      <a:lnTo>
                        <a:pt x="357" y="1459"/>
                      </a:lnTo>
                      <a:lnTo>
                        <a:pt x="427" y="2262"/>
                      </a:lnTo>
                      <a:lnTo>
                        <a:pt x="576" y="2262"/>
                      </a:lnTo>
                      <a:lnTo>
                        <a:pt x="576" y="962"/>
                      </a:lnTo>
                      <a:lnTo>
                        <a:pt x="615" y="1270"/>
                      </a:lnTo>
                      <a:lnTo>
                        <a:pt x="635" y="1270"/>
                      </a:lnTo>
                      <a:lnTo>
                        <a:pt x="615" y="1320"/>
                      </a:lnTo>
                      <a:lnTo>
                        <a:pt x="615" y="1389"/>
                      </a:lnTo>
                      <a:lnTo>
                        <a:pt x="615" y="1389"/>
                      </a:lnTo>
                      <a:lnTo>
                        <a:pt x="617" y="1389"/>
                      </a:lnTo>
                      <a:lnTo>
                        <a:pt x="619" y="1389"/>
                      </a:lnTo>
                      <a:lnTo>
                        <a:pt x="621" y="1388"/>
                      </a:lnTo>
                      <a:lnTo>
                        <a:pt x="623" y="1387"/>
                      </a:lnTo>
                      <a:lnTo>
                        <a:pt x="624" y="1386"/>
                      </a:lnTo>
                      <a:lnTo>
                        <a:pt x="626" y="1385"/>
                      </a:lnTo>
                      <a:lnTo>
                        <a:pt x="627" y="1384"/>
                      </a:lnTo>
                      <a:lnTo>
                        <a:pt x="629" y="1383"/>
                      </a:lnTo>
                      <a:lnTo>
                        <a:pt x="630" y="1381"/>
                      </a:lnTo>
                      <a:lnTo>
                        <a:pt x="631" y="1380"/>
                      </a:lnTo>
                      <a:lnTo>
                        <a:pt x="632" y="1378"/>
                      </a:lnTo>
                      <a:lnTo>
                        <a:pt x="633" y="1377"/>
                      </a:lnTo>
                      <a:lnTo>
                        <a:pt x="634" y="1375"/>
                      </a:lnTo>
                      <a:lnTo>
                        <a:pt x="635" y="1373"/>
                      </a:lnTo>
                      <a:lnTo>
                        <a:pt x="635" y="1371"/>
                      </a:lnTo>
                      <a:lnTo>
                        <a:pt x="635" y="1369"/>
                      </a:lnTo>
                      <a:lnTo>
                        <a:pt x="645" y="1330"/>
                      </a:lnTo>
                      <a:lnTo>
                        <a:pt x="645" y="1399"/>
                      </a:lnTo>
                      <a:lnTo>
                        <a:pt x="635" y="1419"/>
                      </a:lnTo>
                      <a:lnTo>
                        <a:pt x="633" y="1419"/>
                      </a:lnTo>
                      <a:lnTo>
                        <a:pt x="632" y="1419"/>
                      </a:lnTo>
                      <a:lnTo>
                        <a:pt x="631" y="1420"/>
                      </a:lnTo>
                      <a:lnTo>
                        <a:pt x="630" y="1420"/>
                      </a:lnTo>
                      <a:lnTo>
                        <a:pt x="630" y="1420"/>
                      </a:lnTo>
                      <a:lnTo>
                        <a:pt x="629" y="1421"/>
                      </a:lnTo>
                      <a:lnTo>
                        <a:pt x="629" y="1421"/>
                      </a:lnTo>
                      <a:lnTo>
                        <a:pt x="628" y="1421"/>
                      </a:lnTo>
                      <a:lnTo>
                        <a:pt x="628" y="1423"/>
                      </a:lnTo>
                      <a:lnTo>
                        <a:pt x="627" y="1424"/>
                      </a:lnTo>
                      <a:lnTo>
                        <a:pt x="626" y="1425"/>
                      </a:lnTo>
                      <a:lnTo>
                        <a:pt x="626" y="1427"/>
                      </a:lnTo>
                      <a:lnTo>
                        <a:pt x="626" y="1428"/>
                      </a:lnTo>
                      <a:lnTo>
                        <a:pt x="625" y="1431"/>
                      </a:lnTo>
                      <a:lnTo>
                        <a:pt x="625" y="1435"/>
                      </a:lnTo>
                      <a:lnTo>
                        <a:pt x="625" y="1439"/>
                      </a:lnTo>
                      <a:lnTo>
                        <a:pt x="625" y="1449"/>
                      </a:lnTo>
                      <a:lnTo>
                        <a:pt x="677" y="1423"/>
                      </a:lnTo>
                      <a:lnTo>
                        <a:pt x="684" y="1419"/>
                      </a:lnTo>
                      <a:lnTo>
                        <a:pt x="684" y="1419"/>
                      </a:lnTo>
                      <a:lnTo>
                        <a:pt x="684" y="1419"/>
                      </a:lnTo>
                      <a:lnTo>
                        <a:pt x="685" y="1419"/>
                      </a:lnTo>
                      <a:lnTo>
                        <a:pt x="685" y="1419"/>
                      </a:lnTo>
                      <a:lnTo>
                        <a:pt x="685" y="1419"/>
                      </a:lnTo>
                      <a:lnTo>
                        <a:pt x="685" y="1419"/>
                      </a:lnTo>
                      <a:lnTo>
                        <a:pt x="685" y="1419"/>
                      </a:lnTo>
                      <a:lnTo>
                        <a:pt x="685" y="1419"/>
                      </a:lnTo>
                      <a:lnTo>
                        <a:pt x="688" y="1419"/>
                      </a:lnTo>
                      <a:lnTo>
                        <a:pt x="691" y="1418"/>
                      </a:lnTo>
                      <a:lnTo>
                        <a:pt x="694" y="1418"/>
                      </a:lnTo>
                      <a:lnTo>
                        <a:pt x="696" y="1417"/>
                      </a:lnTo>
                      <a:lnTo>
                        <a:pt x="698" y="1416"/>
                      </a:lnTo>
                      <a:lnTo>
                        <a:pt x="700" y="1415"/>
                      </a:lnTo>
                      <a:lnTo>
                        <a:pt x="702" y="1413"/>
                      </a:lnTo>
                      <a:lnTo>
                        <a:pt x="703" y="1411"/>
                      </a:lnTo>
                      <a:lnTo>
                        <a:pt x="705" y="1410"/>
                      </a:lnTo>
                      <a:lnTo>
                        <a:pt x="706" y="1407"/>
                      </a:lnTo>
                      <a:lnTo>
                        <a:pt x="708" y="1402"/>
                      </a:lnTo>
                      <a:lnTo>
                        <a:pt x="714" y="1389"/>
                      </a:lnTo>
                      <a:lnTo>
                        <a:pt x="724" y="1320"/>
                      </a:lnTo>
                      <a:lnTo>
                        <a:pt x="705" y="1270"/>
                      </a:lnTo>
                      <a:lnTo>
                        <a:pt x="705" y="962"/>
                      </a:lnTo>
                      <a:close/>
                      <a:moveTo>
                        <a:pt x="1439" y="208"/>
                      </a:moveTo>
                      <a:lnTo>
                        <a:pt x="1439" y="208"/>
                      </a:lnTo>
                      <a:lnTo>
                        <a:pt x="1438" y="231"/>
                      </a:lnTo>
                      <a:lnTo>
                        <a:pt x="1435" y="256"/>
                      </a:lnTo>
                      <a:lnTo>
                        <a:pt x="1431" y="281"/>
                      </a:lnTo>
                      <a:lnTo>
                        <a:pt x="1426" y="306"/>
                      </a:lnTo>
                      <a:lnTo>
                        <a:pt x="1420" y="331"/>
                      </a:lnTo>
                      <a:lnTo>
                        <a:pt x="1414" y="355"/>
                      </a:lnTo>
                      <a:lnTo>
                        <a:pt x="1406" y="377"/>
                      </a:lnTo>
                      <a:lnTo>
                        <a:pt x="1399" y="397"/>
                      </a:lnTo>
                      <a:lnTo>
                        <a:pt x="1300" y="397"/>
                      </a:lnTo>
                      <a:lnTo>
                        <a:pt x="1310" y="391"/>
                      </a:lnTo>
                      <a:lnTo>
                        <a:pt x="1320" y="383"/>
                      </a:lnTo>
                      <a:lnTo>
                        <a:pt x="1328" y="375"/>
                      </a:lnTo>
                      <a:lnTo>
                        <a:pt x="1336" y="365"/>
                      </a:lnTo>
                      <a:lnTo>
                        <a:pt x="1342" y="355"/>
                      </a:lnTo>
                      <a:lnTo>
                        <a:pt x="1348" y="344"/>
                      </a:lnTo>
                      <a:lnTo>
                        <a:pt x="1353" y="333"/>
                      </a:lnTo>
                      <a:lnTo>
                        <a:pt x="1357" y="321"/>
                      </a:lnTo>
                      <a:lnTo>
                        <a:pt x="1360" y="309"/>
                      </a:lnTo>
                      <a:lnTo>
                        <a:pt x="1363" y="298"/>
                      </a:lnTo>
                      <a:lnTo>
                        <a:pt x="1367" y="275"/>
                      </a:lnTo>
                      <a:lnTo>
                        <a:pt x="1369" y="255"/>
                      </a:lnTo>
                      <a:lnTo>
                        <a:pt x="1369" y="238"/>
                      </a:lnTo>
                      <a:lnTo>
                        <a:pt x="1369" y="235"/>
                      </a:lnTo>
                      <a:lnTo>
                        <a:pt x="1369" y="231"/>
                      </a:lnTo>
                      <a:lnTo>
                        <a:pt x="1367" y="228"/>
                      </a:lnTo>
                      <a:lnTo>
                        <a:pt x="1366" y="225"/>
                      </a:lnTo>
                      <a:lnTo>
                        <a:pt x="1364" y="222"/>
                      </a:lnTo>
                      <a:lnTo>
                        <a:pt x="1363" y="220"/>
                      </a:lnTo>
                      <a:lnTo>
                        <a:pt x="1360" y="218"/>
                      </a:lnTo>
                      <a:lnTo>
                        <a:pt x="1358" y="216"/>
                      </a:lnTo>
                      <a:lnTo>
                        <a:pt x="1356" y="214"/>
                      </a:lnTo>
                      <a:lnTo>
                        <a:pt x="1353" y="212"/>
                      </a:lnTo>
                      <a:lnTo>
                        <a:pt x="1351" y="211"/>
                      </a:lnTo>
                      <a:lnTo>
                        <a:pt x="1348" y="210"/>
                      </a:lnTo>
                      <a:lnTo>
                        <a:pt x="1346" y="209"/>
                      </a:lnTo>
                      <a:lnTo>
                        <a:pt x="1344" y="209"/>
                      </a:lnTo>
                      <a:lnTo>
                        <a:pt x="1341" y="208"/>
                      </a:lnTo>
                      <a:lnTo>
                        <a:pt x="1340" y="208"/>
                      </a:lnTo>
                      <a:lnTo>
                        <a:pt x="1320" y="208"/>
                      </a:lnTo>
                      <a:lnTo>
                        <a:pt x="1307" y="208"/>
                      </a:lnTo>
                      <a:lnTo>
                        <a:pt x="1295" y="206"/>
                      </a:lnTo>
                      <a:lnTo>
                        <a:pt x="1283" y="203"/>
                      </a:lnTo>
                      <a:lnTo>
                        <a:pt x="1272" y="200"/>
                      </a:lnTo>
                      <a:lnTo>
                        <a:pt x="1261" y="195"/>
                      </a:lnTo>
                      <a:lnTo>
                        <a:pt x="1251" y="189"/>
                      </a:lnTo>
                      <a:lnTo>
                        <a:pt x="1242" y="183"/>
                      </a:lnTo>
                      <a:lnTo>
                        <a:pt x="1234" y="176"/>
                      </a:lnTo>
                      <a:lnTo>
                        <a:pt x="1227" y="168"/>
                      </a:lnTo>
                      <a:lnTo>
                        <a:pt x="1220" y="160"/>
                      </a:lnTo>
                      <a:lnTo>
                        <a:pt x="1214" y="151"/>
                      </a:lnTo>
                      <a:lnTo>
                        <a:pt x="1209" y="141"/>
                      </a:lnTo>
                      <a:lnTo>
                        <a:pt x="1206" y="131"/>
                      </a:lnTo>
                      <a:lnTo>
                        <a:pt x="1203" y="121"/>
                      </a:lnTo>
                      <a:lnTo>
                        <a:pt x="1201" y="110"/>
                      </a:lnTo>
                      <a:lnTo>
                        <a:pt x="1200" y="99"/>
                      </a:lnTo>
                      <a:lnTo>
                        <a:pt x="1192" y="103"/>
                      </a:lnTo>
                      <a:lnTo>
                        <a:pt x="1184" y="108"/>
                      </a:lnTo>
                      <a:lnTo>
                        <a:pt x="1177" y="113"/>
                      </a:lnTo>
                      <a:lnTo>
                        <a:pt x="1170" y="119"/>
                      </a:lnTo>
                      <a:lnTo>
                        <a:pt x="1165" y="125"/>
                      </a:lnTo>
                      <a:lnTo>
                        <a:pt x="1160" y="131"/>
                      </a:lnTo>
                      <a:lnTo>
                        <a:pt x="1156" y="137"/>
                      </a:lnTo>
                      <a:lnTo>
                        <a:pt x="1152" y="144"/>
                      </a:lnTo>
                      <a:lnTo>
                        <a:pt x="1149" y="150"/>
                      </a:lnTo>
                      <a:lnTo>
                        <a:pt x="1147" y="157"/>
                      </a:lnTo>
                      <a:lnTo>
                        <a:pt x="1145" y="163"/>
                      </a:lnTo>
                      <a:lnTo>
                        <a:pt x="1143" y="169"/>
                      </a:lnTo>
                      <a:lnTo>
                        <a:pt x="1142" y="175"/>
                      </a:lnTo>
                      <a:lnTo>
                        <a:pt x="1142" y="180"/>
                      </a:lnTo>
                      <a:lnTo>
                        <a:pt x="1141" y="184"/>
                      </a:lnTo>
                      <a:lnTo>
                        <a:pt x="1141" y="189"/>
                      </a:lnTo>
                      <a:lnTo>
                        <a:pt x="1141" y="208"/>
                      </a:lnTo>
                      <a:lnTo>
                        <a:pt x="1140" y="208"/>
                      </a:lnTo>
                      <a:lnTo>
                        <a:pt x="1139" y="208"/>
                      </a:lnTo>
                      <a:lnTo>
                        <a:pt x="1138" y="209"/>
                      </a:lnTo>
                      <a:lnTo>
                        <a:pt x="1137" y="209"/>
                      </a:lnTo>
                      <a:lnTo>
                        <a:pt x="1136" y="210"/>
                      </a:lnTo>
                      <a:lnTo>
                        <a:pt x="1134" y="212"/>
                      </a:lnTo>
                      <a:lnTo>
                        <a:pt x="1132" y="213"/>
                      </a:lnTo>
                      <a:lnTo>
                        <a:pt x="1130" y="215"/>
                      </a:lnTo>
                      <a:lnTo>
                        <a:pt x="1129" y="217"/>
                      </a:lnTo>
                      <a:lnTo>
                        <a:pt x="1127" y="219"/>
                      </a:lnTo>
                      <a:lnTo>
                        <a:pt x="1126" y="222"/>
                      </a:lnTo>
                      <a:lnTo>
                        <a:pt x="1125" y="224"/>
                      </a:lnTo>
                      <a:lnTo>
                        <a:pt x="1124" y="227"/>
                      </a:lnTo>
                      <a:lnTo>
                        <a:pt x="1123" y="229"/>
                      </a:lnTo>
                      <a:lnTo>
                        <a:pt x="1122" y="232"/>
                      </a:lnTo>
                      <a:lnTo>
                        <a:pt x="1122" y="234"/>
                      </a:lnTo>
                      <a:lnTo>
                        <a:pt x="1121" y="236"/>
                      </a:lnTo>
                      <a:lnTo>
                        <a:pt x="1121" y="238"/>
                      </a:lnTo>
                      <a:lnTo>
                        <a:pt x="1121" y="268"/>
                      </a:lnTo>
                      <a:lnTo>
                        <a:pt x="1121" y="272"/>
                      </a:lnTo>
                      <a:lnTo>
                        <a:pt x="1122" y="275"/>
                      </a:lnTo>
                      <a:lnTo>
                        <a:pt x="1123" y="279"/>
                      </a:lnTo>
                      <a:lnTo>
                        <a:pt x="1125" y="282"/>
                      </a:lnTo>
                      <a:lnTo>
                        <a:pt x="1126" y="286"/>
                      </a:lnTo>
                      <a:lnTo>
                        <a:pt x="1128" y="289"/>
                      </a:lnTo>
                      <a:lnTo>
                        <a:pt x="1131" y="292"/>
                      </a:lnTo>
                      <a:lnTo>
                        <a:pt x="1134" y="295"/>
                      </a:lnTo>
                      <a:lnTo>
                        <a:pt x="1136" y="298"/>
                      </a:lnTo>
                      <a:lnTo>
                        <a:pt x="1140" y="300"/>
                      </a:lnTo>
                      <a:lnTo>
                        <a:pt x="1143" y="302"/>
                      </a:lnTo>
                      <a:lnTo>
                        <a:pt x="1146" y="304"/>
                      </a:lnTo>
                      <a:lnTo>
                        <a:pt x="1150" y="306"/>
                      </a:lnTo>
                      <a:lnTo>
                        <a:pt x="1153" y="307"/>
                      </a:lnTo>
                      <a:lnTo>
                        <a:pt x="1157" y="307"/>
                      </a:lnTo>
                      <a:lnTo>
                        <a:pt x="1161" y="308"/>
                      </a:lnTo>
                      <a:lnTo>
                        <a:pt x="1161" y="311"/>
                      </a:lnTo>
                      <a:lnTo>
                        <a:pt x="1161" y="315"/>
                      </a:lnTo>
                      <a:lnTo>
                        <a:pt x="1163" y="322"/>
                      </a:lnTo>
                      <a:lnTo>
                        <a:pt x="1165" y="330"/>
                      </a:lnTo>
                      <a:lnTo>
                        <a:pt x="1167" y="337"/>
                      </a:lnTo>
                      <a:lnTo>
                        <a:pt x="1170" y="345"/>
                      </a:lnTo>
                      <a:lnTo>
                        <a:pt x="1174" y="352"/>
                      </a:lnTo>
                      <a:lnTo>
                        <a:pt x="1181" y="367"/>
                      </a:lnTo>
                      <a:lnTo>
                        <a:pt x="1166" y="361"/>
                      </a:lnTo>
                      <a:lnTo>
                        <a:pt x="1153" y="354"/>
                      </a:lnTo>
                      <a:lnTo>
                        <a:pt x="1141" y="346"/>
                      </a:lnTo>
                      <a:lnTo>
                        <a:pt x="1130" y="337"/>
                      </a:lnTo>
                      <a:lnTo>
                        <a:pt x="1120" y="327"/>
                      </a:lnTo>
                      <a:lnTo>
                        <a:pt x="1111" y="316"/>
                      </a:lnTo>
                      <a:lnTo>
                        <a:pt x="1103" y="305"/>
                      </a:lnTo>
                      <a:lnTo>
                        <a:pt x="1096" y="294"/>
                      </a:lnTo>
                      <a:lnTo>
                        <a:pt x="1090" y="282"/>
                      </a:lnTo>
                      <a:lnTo>
                        <a:pt x="1085" y="270"/>
                      </a:lnTo>
                      <a:lnTo>
                        <a:pt x="1081" y="258"/>
                      </a:lnTo>
                      <a:lnTo>
                        <a:pt x="1077" y="246"/>
                      </a:lnTo>
                      <a:lnTo>
                        <a:pt x="1075" y="234"/>
                      </a:lnTo>
                      <a:lnTo>
                        <a:pt x="1073" y="222"/>
                      </a:lnTo>
                      <a:lnTo>
                        <a:pt x="1072" y="210"/>
                      </a:lnTo>
                      <a:lnTo>
                        <a:pt x="1072" y="198"/>
                      </a:lnTo>
                      <a:lnTo>
                        <a:pt x="1073" y="173"/>
                      </a:lnTo>
                      <a:lnTo>
                        <a:pt x="1076" y="150"/>
                      </a:lnTo>
                      <a:lnTo>
                        <a:pt x="1081" y="129"/>
                      </a:lnTo>
                      <a:lnTo>
                        <a:pt x="1088" y="109"/>
                      </a:lnTo>
                      <a:lnTo>
                        <a:pt x="1097" y="91"/>
                      </a:lnTo>
                      <a:lnTo>
                        <a:pt x="1108" y="75"/>
                      </a:lnTo>
                      <a:lnTo>
                        <a:pt x="1119" y="60"/>
                      </a:lnTo>
                      <a:lnTo>
                        <a:pt x="1132" y="47"/>
                      </a:lnTo>
                      <a:lnTo>
                        <a:pt x="1146" y="36"/>
                      </a:lnTo>
                      <a:lnTo>
                        <a:pt x="1161" y="26"/>
                      </a:lnTo>
                      <a:lnTo>
                        <a:pt x="1177" y="18"/>
                      </a:lnTo>
                      <a:lnTo>
                        <a:pt x="1193" y="11"/>
                      </a:lnTo>
                      <a:lnTo>
                        <a:pt x="1210" y="6"/>
                      </a:lnTo>
                      <a:lnTo>
                        <a:pt x="1226" y="3"/>
                      </a:lnTo>
                      <a:lnTo>
                        <a:pt x="1243" y="1"/>
                      </a:lnTo>
                      <a:lnTo>
                        <a:pt x="1260" y="0"/>
                      </a:lnTo>
                      <a:lnTo>
                        <a:pt x="1280" y="30"/>
                      </a:lnTo>
                      <a:lnTo>
                        <a:pt x="1296" y="30"/>
                      </a:lnTo>
                      <a:lnTo>
                        <a:pt x="1312" y="33"/>
                      </a:lnTo>
                      <a:lnTo>
                        <a:pt x="1328" y="36"/>
                      </a:lnTo>
                      <a:lnTo>
                        <a:pt x="1342" y="41"/>
                      </a:lnTo>
                      <a:lnTo>
                        <a:pt x="1356" y="47"/>
                      </a:lnTo>
                      <a:lnTo>
                        <a:pt x="1369" y="55"/>
                      </a:lnTo>
                      <a:lnTo>
                        <a:pt x="1382" y="64"/>
                      </a:lnTo>
                      <a:lnTo>
                        <a:pt x="1393" y="74"/>
                      </a:lnTo>
                      <a:lnTo>
                        <a:pt x="1403" y="86"/>
                      </a:lnTo>
                      <a:lnTo>
                        <a:pt x="1412" y="99"/>
                      </a:lnTo>
                      <a:lnTo>
                        <a:pt x="1420" y="114"/>
                      </a:lnTo>
                      <a:lnTo>
                        <a:pt x="1426" y="130"/>
                      </a:lnTo>
                      <a:lnTo>
                        <a:pt x="1432" y="148"/>
                      </a:lnTo>
                      <a:lnTo>
                        <a:pt x="1435" y="166"/>
                      </a:lnTo>
                      <a:lnTo>
                        <a:pt x="1438" y="187"/>
                      </a:lnTo>
                      <a:lnTo>
                        <a:pt x="1439" y="208"/>
                      </a:lnTo>
                      <a:close/>
                      <a:moveTo>
                        <a:pt x="1548" y="556"/>
                      </a:moveTo>
                      <a:lnTo>
                        <a:pt x="1548" y="556"/>
                      </a:lnTo>
                      <a:lnTo>
                        <a:pt x="1540" y="545"/>
                      </a:lnTo>
                      <a:lnTo>
                        <a:pt x="1533" y="537"/>
                      </a:lnTo>
                      <a:lnTo>
                        <a:pt x="1526" y="529"/>
                      </a:lnTo>
                      <a:lnTo>
                        <a:pt x="1518" y="523"/>
                      </a:lnTo>
                      <a:lnTo>
                        <a:pt x="1511" y="518"/>
                      </a:lnTo>
                      <a:lnTo>
                        <a:pt x="1503" y="514"/>
                      </a:lnTo>
                      <a:lnTo>
                        <a:pt x="1488" y="506"/>
                      </a:lnTo>
                      <a:lnTo>
                        <a:pt x="1340" y="446"/>
                      </a:lnTo>
                      <a:lnTo>
                        <a:pt x="1409" y="576"/>
                      </a:lnTo>
                      <a:lnTo>
                        <a:pt x="1369" y="576"/>
                      </a:lnTo>
                      <a:lnTo>
                        <a:pt x="1280" y="784"/>
                      </a:lnTo>
                      <a:lnTo>
                        <a:pt x="1320" y="476"/>
                      </a:lnTo>
                      <a:lnTo>
                        <a:pt x="1305" y="483"/>
                      </a:lnTo>
                      <a:lnTo>
                        <a:pt x="1297" y="487"/>
                      </a:lnTo>
                      <a:lnTo>
                        <a:pt x="1289" y="490"/>
                      </a:lnTo>
                      <a:lnTo>
                        <a:pt x="1280" y="492"/>
                      </a:lnTo>
                      <a:lnTo>
                        <a:pt x="1271" y="494"/>
                      </a:lnTo>
                      <a:lnTo>
                        <a:pt x="1261" y="496"/>
                      </a:lnTo>
                      <a:lnTo>
                        <a:pt x="1250" y="496"/>
                      </a:lnTo>
                      <a:lnTo>
                        <a:pt x="1247" y="496"/>
                      </a:lnTo>
                      <a:lnTo>
                        <a:pt x="1243" y="496"/>
                      </a:lnTo>
                      <a:lnTo>
                        <a:pt x="1235" y="494"/>
                      </a:lnTo>
                      <a:lnTo>
                        <a:pt x="1228" y="492"/>
                      </a:lnTo>
                      <a:lnTo>
                        <a:pt x="1220" y="490"/>
                      </a:lnTo>
                      <a:lnTo>
                        <a:pt x="1213" y="487"/>
                      </a:lnTo>
                      <a:lnTo>
                        <a:pt x="1206" y="483"/>
                      </a:lnTo>
                      <a:lnTo>
                        <a:pt x="1191" y="476"/>
                      </a:lnTo>
                      <a:lnTo>
                        <a:pt x="1230" y="784"/>
                      </a:lnTo>
                      <a:lnTo>
                        <a:pt x="1141" y="576"/>
                      </a:lnTo>
                      <a:lnTo>
                        <a:pt x="1101" y="576"/>
                      </a:lnTo>
                      <a:lnTo>
                        <a:pt x="1171" y="437"/>
                      </a:lnTo>
                      <a:lnTo>
                        <a:pt x="1161" y="446"/>
                      </a:lnTo>
                      <a:lnTo>
                        <a:pt x="1161" y="446"/>
                      </a:lnTo>
                      <a:lnTo>
                        <a:pt x="1012" y="506"/>
                      </a:lnTo>
                      <a:lnTo>
                        <a:pt x="1001" y="514"/>
                      </a:lnTo>
                      <a:lnTo>
                        <a:pt x="990" y="523"/>
                      </a:lnTo>
                      <a:lnTo>
                        <a:pt x="980" y="532"/>
                      </a:lnTo>
                      <a:lnTo>
                        <a:pt x="976" y="538"/>
                      </a:lnTo>
                      <a:lnTo>
                        <a:pt x="971" y="543"/>
                      </a:lnTo>
                      <a:lnTo>
                        <a:pt x="967" y="549"/>
                      </a:lnTo>
                      <a:lnTo>
                        <a:pt x="964" y="555"/>
                      </a:lnTo>
                      <a:lnTo>
                        <a:pt x="960" y="561"/>
                      </a:lnTo>
                      <a:lnTo>
                        <a:pt x="958" y="567"/>
                      </a:lnTo>
                      <a:lnTo>
                        <a:pt x="955" y="574"/>
                      </a:lnTo>
                      <a:lnTo>
                        <a:pt x="954" y="581"/>
                      </a:lnTo>
                      <a:lnTo>
                        <a:pt x="953" y="588"/>
                      </a:lnTo>
                      <a:lnTo>
                        <a:pt x="952" y="595"/>
                      </a:lnTo>
                      <a:lnTo>
                        <a:pt x="893" y="903"/>
                      </a:lnTo>
                      <a:lnTo>
                        <a:pt x="893" y="1260"/>
                      </a:lnTo>
                      <a:lnTo>
                        <a:pt x="873" y="1320"/>
                      </a:lnTo>
                      <a:lnTo>
                        <a:pt x="883" y="1409"/>
                      </a:lnTo>
                      <a:lnTo>
                        <a:pt x="893" y="1431"/>
                      </a:lnTo>
                      <a:lnTo>
                        <a:pt x="894" y="1433"/>
                      </a:lnTo>
                      <a:lnTo>
                        <a:pt x="895" y="1434"/>
                      </a:lnTo>
                      <a:lnTo>
                        <a:pt x="896" y="1436"/>
                      </a:lnTo>
                      <a:lnTo>
                        <a:pt x="897" y="1437"/>
                      </a:lnTo>
                      <a:lnTo>
                        <a:pt x="898" y="1437"/>
                      </a:lnTo>
                      <a:lnTo>
                        <a:pt x="898" y="1438"/>
                      </a:lnTo>
                      <a:lnTo>
                        <a:pt x="899" y="1438"/>
                      </a:lnTo>
                      <a:lnTo>
                        <a:pt x="900" y="1438"/>
                      </a:lnTo>
                      <a:lnTo>
                        <a:pt x="900" y="1438"/>
                      </a:lnTo>
                      <a:lnTo>
                        <a:pt x="901" y="1438"/>
                      </a:lnTo>
                      <a:lnTo>
                        <a:pt x="903" y="1439"/>
                      </a:lnTo>
                      <a:lnTo>
                        <a:pt x="962" y="1478"/>
                      </a:lnTo>
                      <a:lnTo>
                        <a:pt x="962" y="1459"/>
                      </a:lnTo>
                      <a:lnTo>
                        <a:pt x="962" y="1457"/>
                      </a:lnTo>
                      <a:lnTo>
                        <a:pt x="962" y="1455"/>
                      </a:lnTo>
                      <a:lnTo>
                        <a:pt x="961" y="1453"/>
                      </a:lnTo>
                      <a:lnTo>
                        <a:pt x="961" y="1451"/>
                      </a:lnTo>
                      <a:lnTo>
                        <a:pt x="960" y="1450"/>
                      </a:lnTo>
                      <a:lnTo>
                        <a:pt x="959" y="1448"/>
                      </a:lnTo>
                      <a:lnTo>
                        <a:pt x="957" y="1445"/>
                      </a:lnTo>
                      <a:lnTo>
                        <a:pt x="956" y="1442"/>
                      </a:lnTo>
                      <a:lnTo>
                        <a:pt x="954" y="1440"/>
                      </a:lnTo>
                      <a:lnTo>
                        <a:pt x="953" y="1439"/>
                      </a:lnTo>
                      <a:lnTo>
                        <a:pt x="952" y="1439"/>
                      </a:lnTo>
                      <a:lnTo>
                        <a:pt x="933" y="1419"/>
                      </a:lnTo>
                      <a:lnTo>
                        <a:pt x="943" y="1340"/>
                      </a:lnTo>
                      <a:lnTo>
                        <a:pt x="943" y="1379"/>
                      </a:lnTo>
                      <a:lnTo>
                        <a:pt x="943" y="1381"/>
                      </a:lnTo>
                      <a:lnTo>
                        <a:pt x="943" y="1383"/>
                      </a:lnTo>
                      <a:lnTo>
                        <a:pt x="944" y="1385"/>
                      </a:lnTo>
                      <a:lnTo>
                        <a:pt x="944" y="1386"/>
                      </a:lnTo>
                      <a:lnTo>
                        <a:pt x="946" y="1388"/>
                      </a:lnTo>
                      <a:lnTo>
                        <a:pt x="947" y="1390"/>
                      </a:lnTo>
                      <a:lnTo>
                        <a:pt x="948" y="1391"/>
                      </a:lnTo>
                      <a:lnTo>
                        <a:pt x="950" y="1393"/>
                      </a:lnTo>
                      <a:lnTo>
                        <a:pt x="952" y="1394"/>
                      </a:lnTo>
                      <a:lnTo>
                        <a:pt x="954" y="1395"/>
                      </a:lnTo>
                      <a:lnTo>
                        <a:pt x="957" y="1396"/>
                      </a:lnTo>
                      <a:lnTo>
                        <a:pt x="959" y="1397"/>
                      </a:lnTo>
                      <a:lnTo>
                        <a:pt x="962" y="1398"/>
                      </a:lnTo>
                      <a:lnTo>
                        <a:pt x="965" y="1398"/>
                      </a:lnTo>
                      <a:lnTo>
                        <a:pt x="969" y="1399"/>
                      </a:lnTo>
                      <a:lnTo>
                        <a:pt x="972" y="1399"/>
                      </a:lnTo>
                      <a:lnTo>
                        <a:pt x="972" y="1399"/>
                      </a:lnTo>
                      <a:lnTo>
                        <a:pt x="972" y="1320"/>
                      </a:lnTo>
                      <a:lnTo>
                        <a:pt x="943" y="1260"/>
                      </a:lnTo>
                      <a:lnTo>
                        <a:pt x="972" y="1260"/>
                      </a:lnTo>
                      <a:lnTo>
                        <a:pt x="1012" y="903"/>
                      </a:lnTo>
                      <a:lnTo>
                        <a:pt x="1052" y="714"/>
                      </a:lnTo>
                      <a:lnTo>
                        <a:pt x="1081" y="853"/>
                      </a:lnTo>
                      <a:lnTo>
                        <a:pt x="1012" y="1181"/>
                      </a:lnTo>
                      <a:lnTo>
                        <a:pt x="1012" y="1707"/>
                      </a:lnTo>
                      <a:lnTo>
                        <a:pt x="1498" y="1707"/>
                      </a:lnTo>
                      <a:lnTo>
                        <a:pt x="1498" y="1181"/>
                      </a:lnTo>
                      <a:lnTo>
                        <a:pt x="1468" y="1052"/>
                      </a:lnTo>
                      <a:lnTo>
                        <a:pt x="1472" y="1053"/>
                      </a:lnTo>
                      <a:lnTo>
                        <a:pt x="1476" y="1055"/>
                      </a:lnTo>
                      <a:lnTo>
                        <a:pt x="1480" y="1055"/>
                      </a:lnTo>
                      <a:lnTo>
                        <a:pt x="1483" y="1056"/>
                      </a:lnTo>
                      <a:lnTo>
                        <a:pt x="1487" y="1056"/>
                      </a:lnTo>
                      <a:lnTo>
                        <a:pt x="1490" y="1056"/>
                      </a:lnTo>
                      <a:lnTo>
                        <a:pt x="1494" y="1055"/>
                      </a:lnTo>
                      <a:lnTo>
                        <a:pt x="1497" y="1054"/>
                      </a:lnTo>
                      <a:lnTo>
                        <a:pt x="1500" y="1053"/>
                      </a:lnTo>
                      <a:lnTo>
                        <a:pt x="1503" y="1052"/>
                      </a:lnTo>
                      <a:lnTo>
                        <a:pt x="1506" y="1051"/>
                      </a:lnTo>
                      <a:lnTo>
                        <a:pt x="1509" y="1049"/>
                      </a:lnTo>
                      <a:lnTo>
                        <a:pt x="1511" y="1047"/>
                      </a:lnTo>
                      <a:lnTo>
                        <a:pt x="1514" y="1045"/>
                      </a:lnTo>
                      <a:lnTo>
                        <a:pt x="1516" y="1044"/>
                      </a:lnTo>
                      <a:lnTo>
                        <a:pt x="1518" y="1042"/>
                      </a:lnTo>
                      <a:lnTo>
                        <a:pt x="1535" y="1024"/>
                      </a:lnTo>
                      <a:lnTo>
                        <a:pt x="1538" y="1022"/>
                      </a:lnTo>
                      <a:lnTo>
                        <a:pt x="1538" y="1022"/>
                      </a:lnTo>
                      <a:lnTo>
                        <a:pt x="1538" y="1022"/>
                      </a:lnTo>
                      <a:lnTo>
                        <a:pt x="1538" y="1022"/>
                      </a:lnTo>
                      <a:lnTo>
                        <a:pt x="1538" y="1022"/>
                      </a:lnTo>
                      <a:lnTo>
                        <a:pt x="1538" y="1022"/>
                      </a:lnTo>
                      <a:lnTo>
                        <a:pt x="1538" y="1022"/>
                      </a:lnTo>
                      <a:lnTo>
                        <a:pt x="1538" y="1022"/>
                      </a:lnTo>
                      <a:lnTo>
                        <a:pt x="1538" y="1022"/>
                      </a:lnTo>
                      <a:lnTo>
                        <a:pt x="1707" y="843"/>
                      </a:lnTo>
                      <a:lnTo>
                        <a:pt x="1710" y="840"/>
                      </a:lnTo>
                      <a:lnTo>
                        <a:pt x="1713" y="836"/>
                      </a:lnTo>
                      <a:lnTo>
                        <a:pt x="1716" y="832"/>
                      </a:lnTo>
                      <a:lnTo>
                        <a:pt x="1718" y="828"/>
                      </a:lnTo>
                      <a:lnTo>
                        <a:pt x="1720" y="825"/>
                      </a:lnTo>
                      <a:lnTo>
                        <a:pt x="1721" y="821"/>
                      </a:lnTo>
                      <a:lnTo>
                        <a:pt x="1722" y="817"/>
                      </a:lnTo>
                      <a:lnTo>
                        <a:pt x="1723" y="814"/>
                      </a:lnTo>
                      <a:lnTo>
                        <a:pt x="1723" y="810"/>
                      </a:lnTo>
                      <a:lnTo>
                        <a:pt x="1723" y="806"/>
                      </a:lnTo>
                      <a:lnTo>
                        <a:pt x="1723" y="802"/>
                      </a:lnTo>
                      <a:lnTo>
                        <a:pt x="1722" y="799"/>
                      </a:lnTo>
                      <a:lnTo>
                        <a:pt x="1721" y="795"/>
                      </a:lnTo>
                      <a:lnTo>
                        <a:pt x="1720" y="791"/>
                      </a:lnTo>
                      <a:lnTo>
                        <a:pt x="1718" y="788"/>
                      </a:lnTo>
                      <a:lnTo>
                        <a:pt x="1716" y="784"/>
                      </a:lnTo>
                      <a:lnTo>
                        <a:pt x="1548" y="556"/>
                      </a:lnTo>
                      <a:close/>
                      <a:moveTo>
                        <a:pt x="1478" y="972"/>
                      </a:moveTo>
                      <a:lnTo>
                        <a:pt x="1478" y="972"/>
                      </a:lnTo>
                      <a:lnTo>
                        <a:pt x="1449" y="933"/>
                      </a:lnTo>
                      <a:lnTo>
                        <a:pt x="1429" y="853"/>
                      </a:lnTo>
                      <a:lnTo>
                        <a:pt x="1429" y="853"/>
                      </a:lnTo>
                      <a:lnTo>
                        <a:pt x="1459" y="714"/>
                      </a:lnTo>
                      <a:lnTo>
                        <a:pt x="1578" y="814"/>
                      </a:lnTo>
                      <a:lnTo>
                        <a:pt x="1478" y="972"/>
                      </a:lnTo>
                      <a:close/>
                      <a:moveTo>
                        <a:pt x="1518" y="2481"/>
                      </a:moveTo>
                      <a:lnTo>
                        <a:pt x="1518" y="2481"/>
                      </a:lnTo>
                      <a:lnTo>
                        <a:pt x="1478" y="2461"/>
                      </a:lnTo>
                      <a:lnTo>
                        <a:pt x="1379" y="2362"/>
                      </a:lnTo>
                      <a:lnTo>
                        <a:pt x="1429" y="1746"/>
                      </a:lnTo>
                      <a:lnTo>
                        <a:pt x="1280" y="1746"/>
                      </a:lnTo>
                      <a:lnTo>
                        <a:pt x="1280" y="2510"/>
                      </a:lnTo>
                      <a:lnTo>
                        <a:pt x="1330" y="2510"/>
                      </a:lnTo>
                      <a:lnTo>
                        <a:pt x="1330" y="2461"/>
                      </a:lnTo>
                      <a:lnTo>
                        <a:pt x="1359" y="2491"/>
                      </a:lnTo>
                      <a:lnTo>
                        <a:pt x="1361" y="2492"/>
                      </a:lnTo>
                      <a:lnTo>
                        <a:pt x="1363" y="2494"/>
                      </a:lnTo>
                      <a:lnTo>
                        <a:pt x="1366" y="2496"/>
                      </a:lnTo>
                      <a:lnTo>
                        <a:pt x="1369" y="2498"/>
                      </a:lnTo>
                      <a:lnTo>
                        <a:pt x="1375" y="2501"/>
                      </a:lnTo>
                      <a:lnTo>
                        <a:pt x="1382" y="2504"/>
                      </a:lnTo>
                      <a:lnTo>
                        <a:pt x="1390" y="2507"/>
                      </a:lnTo>
                      <a:lnTo>
                        <a:pt x="1398" y="2509"/>
                      </a:lnTo>
                      <a:lnTo>
                        <a:pt x="1408" y="2510"/>
                      </a:lnTo>
                      <a:lnTo>
                        <a:pt x="1419" y="2510"/>
                      </a:lnTo>
                      <a:lnTo>
                        <a:pt x="1538" y="2510"/>
                      </a:lnTo>
                      <a:lnTo>
                        <a:pt x="1538" y="2500"/>
                      </a:lnTo>
                      <a:lnTo>
                        <a:pt x="1538" y="2499"/>
                      </a:lnTo>
                      <a:lnTo>
                        <a:pt x="1538" y="2497"/>
                      </a:lnTo>
                      <a:lnTo>
                        <a:pt x="1537" y="2495"/>
                      </a:lnTo>
                      <a:lnTo>
                        <a:pt x="1536" y="2493"/>
                      </a:lnTo>
                      <a:lnTo>
                        <a:pt x="1535" y="2491"/>
                      </a:lnTo>
                      <a:lnTo>
                        <a:pt x="1534" y="2490"/>
                      </a:lnTo>
                      <a:lnTo>
                        <a:pt x="1533" y="2488"/>
                      </a:lnTo>
                      <a:lnTo>
                        <a:pt x="1532" y="2487"/>
                      </a:lnTo>
                      <a:lnTo>
                        <a:pt x="1530" y="2486"/>
                      </a:lnTo>
                      <a:lnTo>
                        <a:pt x="1529" y="2484"/>
                      </a:lnTo>
                      <a:lnTo>
                        <a:pt x="1527" y="2483"/>
                      </a:lnTo>
                      <a:lnTo>
                        <a:pt x="1525" y="2482"/>
                      </a:lnTo>
                      <a:lnTo>
                        <a:pt x="1524" y="2482"/>
                      </a:lnTo>
                      <a:lnTo>
                        <a:pt x="1522" y="2481"/>
                      </a:lnTo>
                      <a:lnTo>
                        <a:pt x="1520" y="2481"/>
                      </a:lnTo>
                      <a:lnTo>
                        <a:pt x="1518" y="2481"/>
                      </a:lnTo>
                      <a:close/>
                      <a:moveTo>
                        <a:pt x="1131" y="2362"/>
                      </a:moveTo>
                      <a:lnTo>
                        <a:pt x="1131" y="2362"/>
                      </a:lnTo>
                      <a:lnTo>
                        <a:pt x="1072" y="2481"/>
                      </a:lnTo>
                      <a:lnTo>
                        <a:pt x="1054" y="2507"/>
                      </a:lnTo>
                      <a:lnTo>
                        <a:pt x="1052" y="2510"/>
                      </a:lnTo>
                      <a:lnTo>
                        <a:pt x="1052" y="2510"/>
                      </a:lnTo>
                      <a:lnTo>
                        <a:pt x="1052" y="2510"/>
                      </a:lnTo>
                      <a:lnTo>
                        <a:pt x="1052" y="2510"/>
                      </a:lnTo>
                      <a:lnTo>
                        <a:pt x="1052" y="2510"/>
                      </a:lnTo>
                      <a:lnTo>
                        <a:pt x="1052" y="2510"/>
                      </a:lnTo>
                      <a:lnTo>
                        <a:pt x="1052" y="2510"/>
                      </a:lnTo>
                      <a:lnTo>
                        <a:pt x="1052" y="2510"/>
                      </a:lnTo>
                      <a:lnTo>
                        <a:pt x="1052" y="2510"/>
                      </a:lnTo>
                      <a:lnTo>
                        <a:pt x="1052" y="2514"/>
                      </a:lnTo>
                      <a:lnTo>
                        <a:pt x="1052" y="2517"/>
                      </a:lnTo>
                      <a:lnTo>
                        <a:pt x="1053" y="2520"/>
                      </a:lnTo>
                      <a:lnTo>
                        <a:pt x="1054" y="2523"/>
                      </a:lnTo>
                      <a:lnTo>
                        <a:pt x="1054" y="2526"/>
                      </a:lnTo>
                      <a:lnTo>
                        <a:pt x="1056" y="2528"/>
                      </a:lnTo>
                      <a:lnTo>
                        <a:pt x="1057" y="2531"/>
                      </a:lnTo>
                      <a:lnTo>
                        <a:pt x="1058" y="2533"/>
                      </a:lnTo>
                      <a:lnTo>
                        <a:pt x="1059" y="2534"/>
                      </a:lnTo>
                      <a:lnTo>
                        <a:pt x="1061" y="2536"/>
                      </a:lnTo>
                      <a:lnTo>
                        <a:pt x="1063" y="2537"/>
                      </a:lnTo>
                      <a:lnTo>
                        <a:pt x="1064" y="2538"/>
                      </a:lnTo>
                      <a:lnTo>
                        <a:pt x="1066" y="2539"/>
                      </a:lnTo>
                      <a:lnTo>
                        <a:pt x="1068" y="2540"/>
                      </a:lnTo>
                      <a:lnTo>
                        <a:pt x="1070" y="2540"/>
                      </a:lnTo>
                      <a:lnTo>
                        <a:pt x="1072" y="2540"/>
                      </a:lnTo>
                      <a:lnTo>
                        <a:pt x="1101" y="2540"/>
                      </a:lnTo>
                      <a:lnTo>
                        <a:pt x="1109" y="2540"/>
                      </a:lnTo>
                      <a:lnTo>
                        <a:pt x="1116" y="2539"/>
                      </a:lnTo>
                      <a:lnTo>
                        <a:pt x="1124" y="2538"/>
                      </a:lnTo>
                      <a:lnTo>
                        <a:pt x="1131" y="2536"/>
                      </a:lnTo>
                      <a:lnTo>
                        <a:pt x="1138" y="2534"/>
                      </a:lnTo>
                      <a:lnTo>
                        <a:pt x="1145" y="2532"/>
                      </a:lnTo>
                      <a:lnTo>
                        <a:pt x="1152" y="2529"/>
                      </a:lnTo>
                      <a:lnTo>
                        <a:pt x="1158" y="2525"/>
                      </a:lnTo>
                      <a:lnTo>
                        <a:pt x="1165" y="2521"/>
                      </a:lnTo>
                      <a:lnTo>
                        <a:pt x="1171" y="2517"/>
                      </a:lnTo>
                      <a:lnTo>
                        <a:pt x="1177" y="2512"/>
                      </a:lnTo>
                      <a:lnTo>
                        <a:pt x="1182" y="2507"/>
                      </a:lnTo>
                      <a:lnTo>
                        <a:pt x="1187" y="2501"/>
                      </a:lnTo>
                      <a:lnTo>
                        <a:pt x="1192" y="2495"/>
                      </a:lnTo>
                      <a:lnTo>
                        <a:pt x="1197" y="2488"/>
                      </a:lnTo>
                      <a:lnTo>
                        <a:pt x="1200" y="2481"/>
                      </a:lnTo>
                      <a:lnTo>
                        <a:pt x="1220" y="2441"/>
                      </a:lnTo>
                      <a:lnTo>
                        <a:pt x="1221" y="2439"/>
                      </a:lnTo>
                      <a:lnTo>
                        <a:pt x="1221" y="2437"/>
                      </a:lnTo>
                      <a:lnTo>
                        <a:pt x="1221" y="2435"/>
                      </a:lnTo>
                      <a:lnTo>
                        <a:pt x="1222" y="2433"/>
                      </a:lnTo>
                      <a:lnTo>
                        <a:pt x="1224" y="2430"/>
                      </a:lnTo>
                      <a:lnTo>
                        <a:pt x="1225" y="2426"/>
                      </a:lnTo>
                      <a:lnTo>
                        <a:pt x="1227" y="2422"/>
                      </a:lnTo>
                      <a:lnTo>
                        <a:pt x="1229" y="2419"/>
                      </a:lnTo>
                      <a:lnTo>
                        <a:pt x="1229" y="2417"/>
                      </a:lnTo>
                      <a:lnTo>
                        <a:pt x="1230" y="2415"/>
                      </a:lnTo>
                      <a:lnTo>
                        <a:pt x="1230" y="2413"/>
                      </a:lnTo>
                      <a:lnTo>
                        <a:pt x="1230" y="2411"/>
                      </a:lnTo>
                      <a:lnTo>
                        <a:pt x="1230" y="1746"/>
                      </a:lnTo>
                      <a:lnTo>
                        <a:pt x="1081" y="1746"/>
                      </a:lnTo>
                      <a:lnTo>
                        <a:pt x="1131" y="2362"/>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58595B"/>
                    </a:solidFill>
                    <a:latin typeface="Arial"/>
                    <a:ea typeface="Arial"/>
                    <a:cs typeface="Arial"/>
                    <a:sym typeface="Arial"/>
                  </a:endParaRPr>
                </a:p>
              </p:txBody>
            </p:sp>
          </p:grpSp>
          <p:grpSp>
            <p:nvGrpSpPr>
              <p:cNvPr id="1579" name="Google Shape;1579;p135"/>
              <p:cNvGrpSpPr/>
              <p:nvPr/>
            </p:nvGrpSpPr>
            <p:grpSpPr>
              <a:xfrm>
                <a:off x="9773975" y="5348488"/>
                <a:ext cx="692129" cy="667831"/>
                <a:chOff x="9986753" y="3775928"/>
                <a:chExt cx="911906" cy="879892"/>
              </a:xfrm>
            </p:grpSpPr>
            <p:sp>
              <p:nvSpPr>
                <p:cNvPr id="1580" name="Google Shape;1580;p135"/>
                <p:cNvSpPr/>
                <p:nvPr/>
              </p:nvSpPr>
              <p:spPr>
                <a:xfrm>
                  <a:off x="10131618" y="3775928"/>
                  <a:ext cx="582944" cy="635161"/>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81" name="Google Shape;1581;p135"/>
                <p:cNvSpPr/>
                <p:nvPr/>
              </p:nvSpPr>
              <p:spPr>
                <a:xfrm>
                  <a:off x="9986753" y="4382149"/>
                  <a:ext cx="911906" cy="27367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24244"/>
                    </a:buClr>
                    <a:buSzPts val="500"/>
                    <a:buFont typeface="Arial"/>
                    <a:buNone/>
                  </a:pPr>
                  <a:r>
                    <a:rPr b="1" i="0" lang="en" sz="500" u="none" cap="none" strike="noStrike">
                      <a:solidFill>
                        <a:srgbClr val="424244"/>
                      </a:solidFill>
                      <a:latin typeface="Arial"/>
                      <a:ea typeface="Arial"/>
                      <a:cs typeface="Arial"/>
                      <a:sym typeface="Arial"/>
                    </a:rPr>
                    <a:t>DNS</a:t>
                  </a:r>
                  <a:endParaRPr sz="1100"/>
                </a:p>
              </p:txBody>
            </p:sp>
          </p:grpSp>
          <p:grpSp>
            <p:nvGrpSpPr>
              <p:cNvPr id="1582" name="Google Shape;1582;p135"/>
              <p:cNvGrpSpPr/>
              <p:nvPr/>
            </p:nvGrpSpPr>
            <p:grpSpPr>
              <a:xfrm>
                <a:off x="8495343" y="5127409"/>
                <a:ext cx="702342" cy="721415"/>
                <a:chOff x="10998863" y="3775928"/>
                <a:chExt cx="828836" cy="851343"/>
              </a:xfrm>
            </p:grpSpPr>
            <p:sp>
              <p:nvSpPr>
                <p:cNvPr id="1583" name="Google Shape;1583;p135"/>
                <p:cNvSpPr/>
                <p:nvPr/>
              </p:nvSpPr>
              <p:spPr>
                <a:xfrm>
                  <a:off x="11128158" y="3775928"/>
                  <a:ext cx="582946"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84" name="Google Shape;1584;p135"/>
                <p:cNvSpPr/>
                <p:nvPr/>
              </p:nvSpPr>
              <p:spPr>
                <a:xfrm>
                  <a:off x="10998863" y="4382148"/>
                  <a:ext cx="828836" cy="245123"/>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24244"/>
                    </a:buClr>
                    <a:buSzPts val="500"/>
                    <a:buFont typeface="Arial"/>
                    <a:buNone/>
                  </a:pPr>
                  <a:r>
                    <a:rPr b="1" i="0" lang="en" sz="500" u="none" cap="none" strike="noStrike">
                      <a:solidFill>
                        <a:srgbClr val="424244"/>
                      </a:solidFill>
                      <a:latin typeface="Arial"/>
                      <a:ea typeface="Arial"/>
                      <a:cs typeface="Arial"/>
                      <a:sym typeface="Arial"/>
                    </a:rPr>
                    <a:t>Backbone</a:t>
                  </a:r>
                  <a:endParaRPr sz="1100"/>
                </a:p>
              </p:txBody>
            </p:sp>
          </p:grpSp>
          <p:sp>
            <p:nvSpPr>
              <p:cNvPr id="1585" name="Google Shape;1585;p135"/>
              <p:cNvSpPr/>
              <p:nvPr/>
            </p:nvSpPr>
            <p:spPr>
              <a:xfrm>
                <a:off x="799549" y="1749771"/>
                <a:ext cx="3749313" cy="3388027"/>
              </a:xfrm>
              <a:prstGeom prst="rect">
                <a:avLst/>
              </a:prstGeom>
              <a:noFill/>
              <a:ln cap="flat" cmpd="sng" w="2857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900"/>
                  <a:buFont typeface="Arial"/>
                  <a:buNone/>
                </a:pPr>
                <a:r>
                  <a:t/>
                </a:r>
                <a:endParaRPr b="1" i="0" sz="900" u="none" cap="none" strike="noStrike">
                  <a:solidFill>
                    <a:srgbClr val="58595B"/>
                  </a:solidFill>
                  <a:latin typeface="Arial"/>
                  <a:ea typeface="Arial"/>
                  <a:cs typeface="Arial"/>
                  <a:sym typeface="Arial"/>
                </a:endParaRPr>
              </a:p>
            </p:txBody>
          </p:sp>
          <p:sp>
            <p:nvSpPr>
              <p:cNvPr id="1586" name="Google Shape;1586;p135"/>
              <p:cNvSpPr/>
              <p:nvPr/>
            </p:nvSpPr>
            <p:spPr>
              <a:xfrm>
                <a:off x="1284240" y="2255897"/>
                <a:ext cx="2003861" cy="690526"/>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Web Tier</a:t>
                </a:r>
                <a:endParaRPr sz="1100"/>
              </a:p>
            </p:txBody>
          </p:sp>
          <p:sp>
            <p:nvSpPr>
              <p:cNvPr id="1587" name="Google Shape;1587;p135"/>
              <p:cNvSpPr/>
              <p:nvPr/>
            </p:nvSpPr>
            <p:spPr>
              <a:xfrm>
                <a:off x="1284240" y="3086031"/>
                <a:ext cx="2003860" cy="690526"/>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App Tier</a:t>
                </a:r>
                <a:endParaRPr sz="1100"/>
              </a:p>
            </p:txBody>
          </p:sp>
          <p:sp>
            <p:nvSpPr>
              <p:cNvPr id="1588" name="Google Shape;1588;p135"/>
              <p:cNvSpPr/>
              <p:nvPr/>
            </p:nvSpPr>
            <p:spPr>
              <a:xfrm>
                <a:off x="1284240" y="3916165"/>
                <a:ext cx="2003860" cy="690526"/>
              </a:xfrm>
              <a:prstGeom prst="rect">
                <a:avLst/>
              </a:prstGeom>
              <a:noFill/>
              <a:ln cap="flat" cmpd="sng" w="19050">
                <a:solidFill>
                  <a:schemeClr val="accent3"/>
                </a:solidFill>
                <a:prstDash val="dash"/>
                <a:miter lim="800000"/>
                <a:headEnd len="sm" w="sm" type="none"/>
                <a:tailEnd len="sm" w="sm" type="none"/>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rgbClr val="A87805"/>
                  </a:buClr>
                  <a:buSzPts val="800"/>
                  <a:buFont typeface="Arial"/>
                  <a:buNone/>
                </a:pPr>
                <a:r>
                  <a:rPr b="0" i="1" lang="en" sz="800" u="none" cap="none" strike="noStrike">
                    <a:solidFill>
                      <a:srgbClr val="A87805"/>
                    </a:solidFill>
                    <a:latin typeface="Arial"/>
                    <a:ea typeface="Arial"/>
                    <a:cs typeface="Arial"/>
                    <a:sym typeface="Arial"/>
                  </a:rPr>
                  <a:t>Database Tier</a:t>
                </a:r>
                <a:endParaRPr sz="1100"/>
              </a:p>
            </p:txBody>
          </p:sp>
          <p:sp>
            <p:nvSpPr>
              <p:cNvPr id="1589" name="Google Shape;1589;p135"/>
              <p:cNvSpPr/>
              <p:nvPr/>
            </p:nvSpPr>
            <p:spPr>
              <a:xfrm>
                <a:off x="4432944" y="4825426"/>
                <a:ext cx="436086" cy="493776"/>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590" name="Google Shape;1590;p135"/>
              <p:cNvSpPr/>
              <p:nvPr/>
            </p:nvSpPr>
            <p:spPr>
              <a:xfrm>
                <a:off x="3292047" y="3047521"/>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91" name="Google Shape;1591;p135"/>
              <p:cNvSpPr/>
              <p:nvPr/>
            </p:nvSpPr>
            <p:spPr>
              <a:xfrm>
                <a:off x="3292047" y="3868573"/>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592" name="Google Shape;1592;p135"/>
              <p:cNvSpPr/>
              <p:nvPr/>
            </p:nvSpPr>
            <p:spPr>
              <a:xfrm>
                <a:off x="4213848" y="5253427"/>
                <a:ext cx="943648" cy="38347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24244"/>
                  </a:buClr>
                  <a:buSzPts val="700"/>
                  <a:buFont typeface="Arial"/>
                  <a:buNone/>
                </a:pPr>
                <a:r>
                  <a:rPr b="1" i="0" lang="en" sz="700" u="none" cap="none" strike="noStrike">
                    <a:solidFill>
                      <a:srgbClr val="424244"/>
                    </a:solidFill>
                    <a:latin typeface="Arial"/>
                    <a:ea typeface="Arial"/>
                    <a:cs typeface="Arial"/>
                    <a:sym typeface="Arial"/>
                  </a:rPr>
                  <a:t>Customer </a:t>
                </a:r>
                <a:endParaRPr sz="1100"/>
              </a:p>
              <a:p>
                <a:pPr indent="0" lvl="0" marL="0" marR="0" rtl="0" algn="ctr">
                  <a:lnSpc>
                    <a:spcPct val="100000"/>
                  </a:lnSpc>
                  <a:spcBef>
                    <a:spcPts val="0"/>
                  </a:spcBef>
                  <a:spcAft>
                    <a:spcPts val="0"/>
                  </a:spcAft>
                  <a:buClr>
                    <a:srgbClr val="424244"/>
                  </a:buClr>
                  <a:buSzPts val="700"/>
                  <a:buFont typeface="Arial"/>
                  <a:buNone/>
                </a:pPr>
                <a:r>
                  <a:rPr b="1" i="0" lang="en" sz="700" u="none" cap="none" strike="noStrike">
                    <a:solidFill>
                      <a:srgbClr val="424244"/>
                    </a:solidFill>
                    <a:latin typeface="Arial"/>
                    <a:ea typeface="Arial"/>
                    <a:cs typeface="Arial"/>
                    <a:sym typeface="Arial"/>
                  </a:rPr>
                  <a:t>Datacenter</a:t>
                </a:r>
                <a:endParaRPr sz="1100"/>
              </a:p>
            </p:txBody>
          </p:sp>
          <p:sp>
            <p:nvSpPr>
              <p:cNvPr id="1593" name="Google Shape;1593;p135"/>
              <p:cNvSpPr/>
              <p:nvPr/>
            </p:nvSpPr>
            <p:spPr>
              <a:xfrm>
                <a:off x="6256617" y="1407951"/>
                <a:ext cx="2732700" cy="332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C74634"/>
                  </a:buClr>
                  <a:buSzPts val="1200"/>
                  <a:buFont typeface="Arial"/>
                  <a:buNone/>
                </a:pPr>
                <a:r>
                  <a:rPr b="1" i="0" lang="en" sz="1200" u="none" cap="none" strike="noStrike">
                    <a:solidFill>
                      <a:srgbClr val="C74634"/>
                    </a:solidFill>
                    <a:latin typeface="Arial"/>
                    <a:ea typeface="Arial"/>
                    <a:cs typeface="Arial"/>
                    <a:sym typeface="Arial"/>
                  </a:rPr>
                  <a:t>Oracle cloud region</a:t>
                </a:r>
                <a:endParaRPr sz="1100"/>
              </a:p>
            </p:txBody>
          </p:sp>
          <p:sp>
            <p:nvSpPr>
              <p:cNvPr id="1594" name="Google Shape;1594;p135"/>
              <p:cNvSpPr/>
              <p:nvPr/>
            </p:nvSpPr>
            <p:spPr>
              <a:xfrm>
                <a:off x="687579" y="1419721"/>
                <a:ext cx="2382048" cy="33201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C74634"/>
                  </a:buClr>
                  <a:buSzPts val="1200"/>
                  <a:buFont typeface="Arial"/>
                  <a:buNone/>
                </a:pPr>
                <a:r>
                  <a:rPr b="1" i="0" lang="en" sz="1200" u="none" cap="none" strike="noStrike">
                    <a:solidFill>
                      <a:srgbClr val="C74634"/>
                    </a:solidFill>
                    <a:latin typeface="Arial"/>
                    <a:ea typeface="Arial"/>
                    <a:cs typeface="Arial"/>
                    <a:sym typeface="Arial"/>
                  </a:rPr>
                  <a:t>Customer data center</a:t>
                </a:r>
                <a:endParaRPr sz="1100"/>
              </a:p>
            </p:txBody>
          </p:sp>
          <p:grpSp>
            <p:nvGrpSpPr>
              <p:cNvPr id="1595" name="Google Shape;1595;p135"/>
              <p:cNvGrpSpPr/>
              <p:nvPr/>
            </p:nvGrpSpPr>
            <p:grpSpPr>
              <a:xfrm>
                <a:off x="2185521" y="2247937"/>
                <a:ext cx="545838" cy="660294"/>
                <a:chOff x="1526247" y="1468849"/>
                <a:chExt cx="805942" cy="974940"/>
              </a:xfrm>
            </p:grpSpPr>
            <p:grpSp>
              <p:nvGrpSpPr>
                <p:cNvPr id="1596" name="Google Shape;1596;p135"/>
                <p:cNvGrpSpPr/>
                <p:nvPr/>
              </p:nvGrpSpPr>
              <p:grpSpPr>
                <a:xfrm>
                  <a:off x="1646655" y="1468849"/>
                  <a:ext cx="582945" cy="635162"/>
                  <a:chOff x="1646655" y="1758788"/>
                  <a:chExt cx="582945" cy="635162"/>
                </a:xfrm>
              </p:grpSpPr>
              <p:sp>
                <p:nvSpPr>
                  <p:cNvPr id="1597" name="Google Shape;1597;p135"/>
                  <p:cNvSpPr/>
                  <p:nvPr/>
                </p:nvSpPr>
                <p:spPr>
                  <a:xfrm>
                    <a:off x="1646655" y="1758788"/>
                    <a:ext cx="582945"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rgbClr val="FFFFFF"/>
                      </a:solidFill>
                      <a:latin typeface="Arial"/>
                      <a:ea typeface="Arial"/>
                      <a:cs typeface="Arial"/>
                      <a:sym typeface="Arial"/>
                    </a:endParaRPr>
                  </a:p>
                </p:txBody>
              </p:sp>
              <p:grpSp>
                <p:nvGrpSpPr>
                  <p:cNvPr id="1598" name="Google Shape;1598;p135"/>
                  <p:cNvGrpSpPr/>
                  <p:nvPr/>
                </p:nvGrpSpPr>
                <p:grpSpPr>
                  <a:xfrm>
                    <a:off x="1718972" y="1844483"/>
                    <a:ext cx="426432" cy="464483"/>
                    <a:chOff x="3690938" y="2987675"/>
                    <a:chExt cx="515937" cy="561975"/>
                  </a:xfrm>
                </p:grpSpPr>
                <p:sp>
                  <p:nvSpPr>
                    <p:cNvPr id="1599" name="Google Shape;1599;p135"/>
                    <p:cNvSpPr/>
                    <p:nvPr/>
                  </p:nvSpPr>
                  <p:spPr>
                    <a:xfrm>
                      <a:off x="4062413" y="3379788"/>
                      <a:ext cx="34925" cy="34925"/>
                    </a:xfrm>
                    <a:custGeom>
                      <a:rect b="b" l="l" r="r" t="t"/>
                      <a:pathLst>
                        <a:path extrusionOk="0" h="95" w="95">
                          <a:moveTo>
                            <a:pt x="47" y="94"/>
                          </a:moveTo>
                          <a:cubicBezTo>
                            <a:pt x="73" y="94"/>
                            <a:pt x="94" y="73"/>
                            <a:pt x="94" y="47"/>
                          </a:cubicBezTo>
                          <a:cubicBezTo>
                            <a:pt x="94" y="21"/>
                            <a:pt x="73" y="0"/>
                            <a:pt x="47" y="0"/>
                          </a:cubicBezTo>
                          <a:cubicBezTo>
                            <a:pt x="21" y="0"/>
                            <a:pt x="0" y="21"/>
                            <a:pt x="0" y="47"/>
                          </a:cubicBezTo>
                          <a:cubicBezTo>
                            <a:pt x="0" y="73"/>
                            <a:pt x="21" y="94"/>
                            <a:pt x="47" y="9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Arial"/>
                        <a:ea typeface="Arial"/>
                        <a:cs typeface="Arial"/>
                        <a:sym typeface="Arial"/>
                      </a:endParaRPr>
                    </a:p>
                  </p:txBody>
                </p:sp>
                <p:sp>
                  <p:nvSpPr>
                    <p:cNvPr id="1600" name="Google Shape;1600;p135"/>
                    <p:cNvSpPr/>
                    <p:nvPr/>
                  </p:nvSpPr>
                  <p:spPr>
                    <a:xfrm>
                      <a:off x="3690938" y="2987675"/>
                      <a:ext cx="515937" cy="561975"/>
                    </a:xfrm>
                    <a:custGeom>
                      <a:rect b="b" l="l" r="r" t="t"/>
                      <a:pathLst>
                        <a:path extrusionOk="0" h="1563" w="1432">
                          <a:moveTo>
                            <a:pt x="1350" y="0"/>
                          </a:moveTo>
                          <a:lnTo>
                            <a:pt x="78" y="0"/>
                          </a:lnTo>
                          <a:cubicBezTo>
                            <a:pt x="34" y="0"/>
                            <a:pt x="0" y="34"/>
                            <a:pt x="0" y="79"/>
                          </a:cubicBezTo>
                          <a:lnTo>
                            <a:pt x="0" y="1484"/>
                          </a:lnTo>
                          <a:cubicBezTo>
                            <a:pt x="0" y="1528"/>
                            <a:pt x="36" y="1562"/>
                            <a:pt x="78" y="1562"/>
                          </a:cubicBezTo>
                          <a:lnTo>
                            <a:pt x="1350" y="1562"/>
                          </a:lnTo>
                          <a:cubicBezTo>
                            <a:pt x="1394" y="1562"/>
                            <a:pt x="1429" y="1528"/>
                            <a:pt x="1429" y="1484"/>
                          </a:cubicBezTo>
                          <a:lnTo>
                            <a:pt x="1429" y="79"/>
                          </a:lnTo>
                          <a:cubicBezTo>
                            <a:pt x="1431" y="37"/>
                            <a:pt x="1394" y="0"/>
                            <a:pt x="1350" y="0"/>
                          </a:cubicBezTo>
                          <a:close/>
                          <a:moveTo>
                            <a:pt x="569" y="412"/>
                          </a:moveTo>
                          <a:lnTo>
                            <a:pt x="569" y="401"/>
                          </a:lnTo>
                          <a:lnTo>
                            <a:pt x="569" y="317"/>
                          </a:lnTo>
                          <a:cubicBezTo>
                            <a:pt x="569" y="299"/>
                            <a:pt x="584" y="283"/>
                            <a:pt x="603" y="283"/>
                          </a:cubicBezTo>
                          <a:lnTo>
                            <a:pt x="828" y="283"/>
                          </a:lnTo>
                          <a:cubicBezTo>
                            <a:pt x="847" y="283"/>
                            <a:pt x="862" y="299"/>
                            <a:pt x="862" y="317"/>
                          </a:cubicBezTo>
                          <a:lnTo>
                            <a:pt x="862" y="401"/>
                          </a:lnTo>
                          <a:lnTo>
                            <a:pt x="862" y="412"/>
                          </a:lnTo>
                          <a:lnTo>
                            <a:pt x="862" y="545"/>
                          </a:lnTo>
                          <a:cubicBezTo>
                            <a:pt x="862" y="564"/>
                            <a:pt x="847" y="579"/>
                            <a:pt x="828" y="579"/>
                          </a:cubicBezTo>
                          <a:lnTo>
                            <a:pt x="603" y="579"/>
                          </a:lnTo>
                          <a:cubicBezTo>
                            <a:pt x="584" y="579"/>
                            <a:pt x="569" y="564"/>
                            <a:pt x="569" y="545"/>
                          </a:cubicBezTo>
                          <a:lnTo>
                            <a:pt x="569" y="412"/>
                          </a:lnTo>
                          <a:close/>
                          <a:moveTo>
                            <a:pt x="569" y="765"/>
                          </a:moveTo>
                          <a:lnTo>
                            <a:pt x="569" y="755"/>
                          </a:lnTo>
                          <a:lnTo>
                            <a:pt x="569" y="671"/>
                          </a:lnTo>
                          <a:cubicBezTo>
                            <a:pt x="569" y="653"/>
                            <a:pt x="584" y="637"/>
                            <a:pt x="603" y="637"/>
                          </a:cubicBezTo>
                          <a:lnTo>
                            <a:pt x="828" y="637"/>
                          </a:lnTo>
                          <a:cubicBezTo>
                            <a:pt x="847" y="637"/>
                            <a:pt x="862" y="653"/>
                            <a:pt x="862" y="671"/>
                          </a:cubicBezTo>
                          <a:lnTo>
                            <a:pt x="862" y="755"/>
                          </a:lnTo>
                          <a:lnTo>
                            <a:pt x="862" y="765"/>
                          </a:lnTo>
                          <a:lnTo>
                            <a:pt x="862" y="899"/>
                          </a:lnTo>
                          <a:cubicBezTo>
                            <a:pt x="862" y="918"/>
                            <a:pt x="847" y="933"/>
                            <a:pt x="828" y="933"/>
                          </a:cubicBezTo>
                          <a:lnTo>
                            <a:pt x="603" y="933"/>
                          </a:lnTo>
                          <a:cubicBezTo>
                            <a:pt x="584" y="933"/>
                            <a:pt x="569" y="918"/>
                            <a:pt x="569" y="899"/>
                          </a:cubicBezTo>
                          <a:lnTo>
                            <a:pt x="569" y="765"/>
                          </a:lnTo>
                          <a:close/>
                          <a:moveTo>
                            <a:pt x="225" y="412"/>
                          </a:moveTo>
                          <a:lnTo>
                            <a:pt x="225" y="401"/>
                          </a:lnTo>
                          <a:lnTo>
                            <a:pt x="225" y="317"/>
                          </a:lnTo>
                          <a:cubicBezTo>
                            <a:pt x="225" y="299"/>
                            <a:pt x="241" y="283"/>
                            <a:pt x="259" y="283"/>
                          </a:cubicBezTo>
                          <a:lnTo>
                            <a:pt x="485" y="283"/>
                          </a:lnTo>
                          <a:cubicBezTo>
                            <a:pt x="503" y="283"/>
                            <a:pt x="519" y="299"/>
                            <a:pt x="519" y="317"/>
                          </a:cubicBezTo>
                          <a:lnTo>
                            <a:pt x="519" y="401"/>
                          </a:lnTo>
                          <a:lnTo>
                            <a:pt x="519" y="412"/>
                          </a:lnTo>
                          <a:lnTo>
                            <a:pt x="519" y="545"/>
                          </a:lnTo>
                          <a:cubicBezTo>
                            <a:pt x="519" y="564"/>
                            <a:pt x="503" y="579"/>
                            <a:pt x="485" y="579"/>
                          </a:cubicBezTo>
                          <a:lnTo>
                            <a:pt x="259" y="579"/>
                          </a:lnTo>
                          <a:cubicBezTo>
                            <a:pt x="241" y="579"/>
                            <a:pt x="225" y="564"/>
                            <a:pt x="225" y="545"/>
                          </a:cubicBezTo>
                          <a:lnTo>
                            <a:pt x="225" y="412"/>
                          </a:lnTo>
                          <a:close/>
                          <a:moveTo>
                            <a:pt x="225" y="765"/>
                          </a:moveTo>
                          <a:lnTo>
                            <a:pt x="225" y="755"/>
                          </a:lnTo>
                          <a:lnTo>
                            <a:pt x="225" y="671"/>
                          </a:lnTo>
                          <a:cubicBezTo>
                            <a:pt x="225" y="653"/>
                            <a:pt x="241" y="637"/>
                            <a:pt x="259" y="637"/>
                          </a:cubicBezTo>
                          <a:lnTo>
                            <a:pt x="485" y="637"/>
                          </a:lnTo>
                          <a:cubicBezTo>
                            <a:pt x="503" y="637"/>
                            <a:pt x="519" y="653"/>
                            <a:pt x="519" y="671"/>
                          </a:cubicBezTo>
                          <a:lnTo>
                            <a:pt x="519" y="755"/>
                          </a:lnTo>
                          <a:lnTo>
                            <a:pt x="519" y="765"/>
                          </a:lnTo>
                          <a:lnTo>
                            <a:pt x="519" y="899"/>
                          </a:lnTo>
                          <a:cubicBezTo>
                            <a:pt x="519" y="918"/>
                            <a:pt x="503" y="933"/>
                            <a:pt x="485" y="933"/>
                          </a:cubicBezTo>
                          <a:lnTo>
                            <a:pt x="259" y="933"/>
                          </a:lnTo>
                          <a:cubicBezTo>
                            <a:pt x="241" y="933"/>
                            <a:pt x="225" y="918"/>
                            <a:pt x="225" y="899"/>
                          </a:cubicBezTo>
                          <a:lnTo>
                            <a:pt x="225" y="765"/>
                          </a:lnTo>
                          <a:close/>
                          <a:moveTo>
                            <a:pt x="1158" y="1282"/>
                          </a:moveTo>
                          <a:lnTo>
                            <a:pt x="270" y="1282"/>
                          </a:lnTo>
                          <a:cubicBezTo>
                            <a:pt x="246" y="1282"/>
                            <a:pt x="225" y="1261"/>
                            <a:pt x="225" y="1237"/>
                          </a:cubicBezTo>
                          <a:lnTo>
                            <a:pt x="225" y="991"/>
                          </a:lnTo>
                          <a:lnTo>
                            <a:pt x="1203" y="991"/>
                          </a:lnTo>
                          <a:lnTo>
                            <a:pt x="1203" y="1237"/>
                          </a:lnTo>
                          <a:cubicBezTo>
                            <a:pt x="1203" y="1261"/>
                            <a:pt x="1182" y="1282"/>
                            <a:pt x="1158" y="1282"/>
                          </a:cubicBezTo>
                          <a:close/>
                          <a:moveTo>
                            <a:pt x="1203" y="755"/>
                          </a:moveTo>
                          <a:lnTo>
                            <a:pt x="1203" y="765"/>
                          </a:lnTo>
                          <a:lnTo>
                            <a:pt x="1203" y="899"/>
                          </a:lnTo>
                          <a:cubicBezTo>
                            <a:pt x="1203" y="918"/>
                            <a:pt x="1187" y="933"/>
                            <a:pt x="1169" y="933"/>
                          </a:cubicBezTo>
                          <a:lnTo>
                            <a:pt x="944" y="933"/>
                          </a:lnTo>
                          <a:cubicBezTo>
                            <a:pt x="925" y="933"/>
                            <a:pt x="909" y="918"/>
                            <a:pt x="909" y="899"/>
                          </a:cubicBezTo>
                          <a:lnTo>
                            <a:pt x="909" y="765"/>
                          </a:lnTo>
                          <a:lnTo>
                            <a:pt x="909" y="755"/>
                          </a:lnTo>
                          <a:lnTo>
                            <a:pt x="909" y="671"/>
                          </a:lnTo>
                          <a:cubicBezTo>
                            <a:pt x="909" y="653"/>
                            <a:pt x="925" y="637"/>
                            <a:pt x="944" y="637"/>
                          </a:cubicBezTo>
                          <a:lnTo>
                            <a:pt x="1169" y="637"/>
                          </a:lnTo>
                          <a:cubicBezTo>
                            <a:pt x="1187" y="637"/>
                            <a:pt x="1203" y="653"/>
                            <a:pt x="1203" y="671"/>
                          </a:cubicBezTo>
                          <a:lnTo>
                            <a:pt x="1203" y="755"/>
                          </a:lnTo>
                          <a:close/>
                          <a:moveTo>
                            <a:pt x="1203" y="401"/>
                          </a:moveTo>
                          <a:lnTo>
                            <a:pt x="1203" y="412"/>
                          </a:lnTo>
                          <a:lnTo>
                            <a:pt x="1203" y="545"/>
                          </a:lnTo>
                          <a:cubicBezTo>
                            <a:pt x="1203" y="564"/>
                            <a:pt x="1187" y="579"/>
                            <a:pt x="1169" y="579"/>
                          </a:cubicBezTo>
                          <a:lnTo>
                            <a:pt x="944" y="579"/>
                          </a:lnTo>
                          <a:cubicBezTo>
                            <a:pt x="925" y="579"/>
                            <a:pt x="909" y="564"/>
                            <a:pt x="909" y="545"/>
                          </a:cubicBezTo>
                          <a:lnTo>
                            <a:pt x="909" y="412"/>
                          </a:lnTo>
                          <a:lnTo>
                            <a:pt x="909" y="401"/>
                          </a:lnTo>
                          <a:lnTo>
                            <a:pt x="909" y="317"/>
                          </a:lnTo>
                          <a:cubicBezTo>
                            <a:pt x="909" y="299"/>
                            <a:pt x="925" y="283"/>
                            <a:pt x="944" y="283"/>
                          </a:cubicBezTo>
                          <a:lnTo>
                            <a:pt x="1169" y="283"/>
                          </a:lnTo>
                          <a:cubicBezTo>
                            <a:pt x="1187" y="283"/>
                            <a:pt x="1203" y="299"/>
                            <a:pt x="1203" y="317"/>
                          </a:cubicBezTo>
                          <a:lnTo>
                            <a:pt x="1203" y="401"/>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Arial"/>
                        <a:ea typeface="Arial"/>
                        <a:cs typeface="Arial"/>
                        <a:sym typeface="Arial"/>
                      </a:endParaRPr>
                    </a:p>
                  </p:txBody>
                </p:sp>
              </p:grpSp>
            </p:grpSp>
            <p:sp>
              <p:nvSpPr>
                <p:cNvPr id="1601" name="Google Shape;1601;p135"/>
                <p:cNvSpPr/>
                <p:nvPr/>
              </p:nvSpPr>
              <p:spPr>
                <a:xfrm>
                  <a:off x="1526247" y="2066320"/>
                  <a:ext cx="805942" cy="37746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13636"/>
                    </a:buClr>
                    <a:buSzPts val="400"/>
                    <a:buFont typeface="Arial"/>
                    <a:buNone/>
                  </a:pPr>
                  <a:r>
                    <a:rPr b="1" i="0" lang="en" sz="400" u="none" cap="none" strike="noStrike">
                      <a:solidFill>
                        <a:srgbClr val="413636"/>
                      </a:solidFill>
                      <a:latin typeface="Arial"/>
                      <a:ea typeface="Arial"/>
                      <a:cs typeface="Arial"/>
                      <a:sym typeface="Arial"/>
                    </a:rPr>
                    <a:t>Virtual Machines</a:t>
                  </a:r>
                  <a:endParaRPr sz="1100"/>
                </a:p>
              </p:txBody>
            </p:sp>
          </p:grpSp>
          <p:sp>
            <p:nvSpPr>
              <p:cNvPr id="1602" name="Google Shape;1602;p135"/>
              <p:cNvSpPr/>
              <p:nvPr/>
            </p:nvSpPr>
            <p:spPr>
              <a:xfrm>
                <a:off x="2185521" y="4371436"/>
                <a:ext cx="545838" cy="255647"/>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13636"/>
                  </a:buClr>
                  <a:buSzPts val="400"/>
                  <a:buFont typeface="Arial"/>
                  <a:buNone/>
                </a:pPr>
                <a:r>
                  <a:rPr b="1" i="0" lang="en" sz="400" u="none" cap="none" strike="noStrike">
                    <a:solidFill>
                      <a:srgbClr val="413636"/>
                    </a:solidFill>
                    <a:latin typeface="Arial"/>
                    <a:ea typeface="Arial"/>
                    <a:cs typeface="Arial"/>
                    <a:sym typeface="Arial"/>
                  </a:rPr>
                  <a:t>Database Storage</a:t>
                </a:r>
                <a:endParaRPr sz="1100"/>
              </a:p>
            </p:txBody>
          </p:sp>
          <p:grpSp>
            <p:nvGrpSpPr>
              <p:cNvPr id="1603" name="Google Shape;1603;p135"/>
              <p:cNvGrpSpPr/>
              <p:nvPr/>
            </p:nvGrpSpPr>
            <p:grpSpPr>
              <a:xfrm>
                <a:off x="2191554" y="3088887"/>
                <a:ext cx="545838" cy="660294"/>
                <a:chOff x="1526247" y="1468849"/>
                <a:chExt cx="805942" cy="974940"/>
              </a:xfrm>
            </p:grpSpPr>
            <p:grpSp>
              <p:nvGrpSpPr>
                <p:cNvPr id="1604" name="Google Shape;1604;p135"/>
                <p:cNvGrpSpPr/>
                <p:nvPr/>
              </p:nvGrpSpPr>
              <p:grpSpPr>
                <a:xfrm>
                  <a:off x="1646655" y="1468849"/>
                  <a:ext cx="582945" cy="635162"/>
                  <a:chOff x="1646655" y="1758788"/>
                  <a:chExt cx="582945" cy="635162"/>
                </a:xfrm>
              </p:grpSpPr>
              <p:sp>
                <p:nvSpPr>
                  <p:cNvPr id="1605" name="Google Shape;1605;p135"/>
                  <p:cNvSpPr/>
                  <p:nvPr/>
                </p:nvSpPr>
                <p:spPr>
                  <a:xfrm>
                    <a:off x="1646655" y="1758788"/>
                    <a:ext cx="582945"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rgbClr val="FFFFFF"/>
                      </a:solidFill>
                      <a:latin typeface="Arial"/>
                      <a:ea typeface="Arial"/>
                      <a:cs typeface="Arial"/>
                      <a:sym typeface="Arial"/>
                    </a:endParaRPr>
                  </a:p>
                </p:txBody>
              </p:sp>
              <p:grpSp>
                <p:nvGrpSpPr>
                  <p:cNvPr id="1606" name="Google Shape;1606;p135"/>
                  <p:cNvGrpSpPr/>
                  <p:nvPr/>
                </p:nvGrpSpPr>
                <p:grpSpPr>
                  <a:xfrm>
                    <a:off x="1718972" y="1844483"/>
                    <a:ext cx="426432" cy="464483"/>
                    <a:chOff x="3690938" y="2987675"/>
                    <a:chExt cx="515937" cy="561975"/>
                  </a:xfrm>
                </p:grpSpPr>
                <p:sp>
                  <p:nvSpPr>
                    <p:cNvPr id="1607" name="Google Shape;1607;p135"/>
                    <p:cNvSpPr/>
                    <p:nvPr/>
                  </p:nvSpPr>
                  <p:spPr>
                    <a:xfrm>
                      <a:off x="4062413" y="3379788"/>
                      <a:ext cx="34925" cy="34925"/>
                    </a:xfrm>
                    <a:custGeom>
                      <a:rect b="b" l="l" r="r" t="t"/>
                      <a:pathLst>
                        <a:path extrusionOk="0" h="95" w="95">
                          <a:moveTo>
                            <a:pt x="47" y="94"/>
                          </a:moveTo>
                          <a:cubicBezTo>
                            <a:pt x="73" y="94"/>
                            <a:pt x="94" y="73"/>
                            <a:pt x="94" y="47"/>
                          </a:cubicBezTo>
                          <a:cubicBezTo>
                            <a:pt x="94" y="21"/>
                            <a:pt x="73" y="0"/>
                            <a:pt x="47" y="0"/>
                          </a:cubicBezTo>
                          <a:cubicBezTo>
                            <a:pt x="21" y="0"/>
                            <a:pt x="0" y="21"/>
                            <a:pt x="0" y="47"/>
                          </a:cubicBezTo>
                          <a:cubicBezTo>
                            <a:pt x="0" y="73"/>
                            <a:pt x="21" y="94"/>
                            <a:pt x="47" y="9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Arial"/>
                        <a:ea typeface="Arial"/>
                        <a:cs typeface="Arial"/>
                        <a:sym typeface="Arial"/>
                      </a:endParaRPr>
                    </a:p>
                  </p:txBody>
                </p:sp>
                <p:sp>
                  <p:nvSpPr>
                    <p:cNvPr id="1608" name="Google Shape;1608;p135"/>
                    <p:cNvSpPr/>
                    <p:nvPr/>
                  </p:nvSpPr>
                  <p:spPr>
                    <a:xfrm>
                      <a:off x="3690938" y="2987675"/>
                      <a:ext cx="515937" cy="561975"/>
                    </a:xfrm>
                    <a:custGeom>
                      <a:rect b="b" l="l" r="r" t="t"/>
                      <a:pathLst>
                        <a:path extrusionOk="0" h="1563" w="1432">
                          <a:moveTo>
                            <a:pt x="1350" y="0"/>
                          </a:moveTo>
                          <a:lnTo>
                            <a:pt x="78" y="0"/>
                          </a:lnTo>
                          <a:cubicBezTo>
                            <a:pt x="34" y="0"/>
                            <a:pt x="0" y="34"/>
                            <a:pt x="0" y="79"/>
                          </a:cubicBezTo>
                          <a:lnTo>
                            <a:pt x="0" y="1484"/>
                          </a:lnTo>
                          <a:cubicBezTo>
                            <a:pt x="0" y="1528"/>
                            <a:pt x="36" y="1562"/>
                            <a:pt x="78" y="1562"/>
                          </a:cubicBezTo>
                          <a:lnTo>
                            <a:pt x="1350" y="1562"/>
                          </a:lnTo>
                          <a:cubicBezTo>
                            <a:pt x="1394" y="1562"/>
                            <a:pt x="1429" y="1528"/>
                            <a:pt x="1429" y="1484"/>
                          </a:cubicBezTo>
                          <a:lnTo>
                            <a:pt x="1429" y="79"/>
                          </a:lnTo>
                          <a:cubicBezTo>
                            <a:pt x="1431" y="37"/>
                            <a:pt x="1394" y="0"/>
                            <a:pt x="1350" y="0"/>
                          </a:cubicBezTo>
                          <a:close/>
                          <a:moveTo>
                            <a:pt x="569" y="412"/>
                          </a:moveTo>
                          <a:lnTo>
                            <a:pt x="569" y="401"/>
                          </a:lnTo>
                          <a:lnTo>
                            <a:pt x="569" y="317"/>
                          </a:lnTo>
                          <a:cubicBezTo>
                            <a:pt x="569" y="299"/>
                            <a:pt x="584" y="283"/>
                            <a:pt x="603" y="283"/>
                          </a:cubicBezTo>
                          <a:lnTo>
                            <a:pt x="828" y="283"/>
                          </a:lnTo>
                          <a:cubicBezTo>
                            <a:pt x="847" y="283"/>
                            <a:pt x="862" y="299"/>
                            <a:pt x="862" y="317"/>
                          </a:cubicBezTo>
                          <a:lnTo>
                            <a:pt x="862" y="401"/>
                          </a:lnTo>
                          <a:lnTo>
                            <a:pt x="862" y="412"/>
                          </a:lnTo>
                          <a:lnTo>
                            <a:pt x="862" y="545"/>
                          </a:lnTo>
                          <a:cubicBezTo>
                            <a:pt x="862" y="564"/>
                            <a:pt x="847" y="579"/>
                            <a:pt x="828" y="579"/>
                          </a:cubicBezTo>
                          <a:lnTo>
                            <a:pt x="603" y="579"/>
                          </a:lnTo>
                          <a:cubicBezTo>
                            <a:pt x="584" y="579"/>
                            <a:pt x="569" y="564"/>
                            <a:pt x="569" y="545"/>
                          </a:cubicBezTo>
                          <a:lnTo>
                            <a:pt x="569" y="412"/>
                          </a:lnTo>
                          <a:close/>
                          <a:moveTo>
                            <a:pt x="569" y="765"/>
                          </a:moveTo>
                          <a:lnTo>
                            <a:pt x="569" y="755"/>
                          </a:lnTo>
                          <a:lnTo>
                            <a:pt x="569" y="671"/>
                          </a:lnTo>
                          <a:cubicBezTo>
                            <a:pt x="569" y="653"/>
                            <a:pt x="584" y="637"/>
                            <a:pt x="603" y="637"/>
                          </a:cubicBezTo>
                          <a:lnTo>
                            <a:pt x="828" y="637"/>
                          </a:lnTo>
                          <a:cubicBezTo>
                            <a:pt x="847" y="637"/>
                            <a:pt x="862" y="653"/>
                            <a:pt x="862" y="671"/>
                          </a:cubicBezTo>
                          <a:lnTo>
                            <a:pt x="862" y="755"/>
                          </a:lnTo>
                          <a:lnTo>
                            <a:pt x="862" y="765"/>
                          </a:lnTo>
                          <a:lnTo>
                            <a:pt x="862" y="899"/>
                          </a:lnTo>
                          <a:cubicBezTo>
                            <a:pt x="862" y="918"/>
                            <a:pt x="847" y="933"/>
                            <a:pt x="828" y="933"/>
                          </a:cubicBezTo>
                          <a:lnTo>
                            <a:pt x="603" y="933"/>
                          </a:lnTo>
                          <a:cubicBezTo>
                            <a:pt x="584" y="933"/>
                            <a:pt x="569" y="918"/>
                            <a:pt x="569" y="899"/>
                          </a:cubicBezTo>
                          <a:lnTo>
                            <a:pt x="569" y="765"/>
                          </a:lnTo>
                          <a:close/>
                          <a:moveTo>
                            <a:pt x="225" y="412"/>
                          </a:moveTo>
                          <a:lnTo>
                            <a:pt x="225" y="401"/>
                          </a:lnTo>
                          <a:lnTo>
                            <a:pt x="225" y="317"/>
                          </a:lnTo>
                          <a:cubicBezTo>
                            <a:pt x="225" y="299"/>
                            <a:pt x="241" y="283"/>
                            <a:pt x="259" y="283"/>
                          </a:cubicBezTo>
                          <a:lnTo>
                            <a:pt x="485" y="283"/>
                          </a:lnTo>
                          <a:cubicBezTo>
                            <a:pt x="503" y="283"/>
                            <a:pt x="519" y="299"/>
                            <a:pt x="519" y="317"/>
                          </a:cubicBezTo>
                          <a:lnTo>
                            <a:pt x="519" y="401"/>
                          </a:lnTo>
                          <a:lnTo>
                            <a:pt x="519" y="412"/>
                          </a:lnTo>
                          <a:lnTo>
                            <a:pt x="519" y="545"/>
                          </a:lnTo>
                          <a:cubicBezTo>
                            <a:pt x="519" y="564"/>
                            <a:pt x="503" y="579"/>
                            <a:pt x="485" y="579"/>
                          </a:cubicBezTo>
                          <a:lnTo>
                            <a:pt x="259" y="579"/>
                          </a:lnTo>
                          <a:cubicBezTo>
                            <a:pt x="241" y="579"/>
                            <a:pt x="225" y="564"/>
                            <a:pt x="225" y="545"/>
                          </a:cubicBezTo>
                          <a:lnTo>
                            <a:pt x="225" y="412"/>
                          </a:lnTo>
                          <a:close/>
                          <a:moveTo>
                            <a:pt x="225" y="765"/>
                          </a:moveTo>
                          <a:lnTo>
                            <a:pt x="225" y="755"/>
                          </a:lnTo>
                          <a:lnTo>
                            <a:pt x="225" y="671"/>
                          </a:lnTo>
                          <a:cubicBezTo>
                            <a:pt x="225" y="653"/>
                            <a:pt x="241" y="637"/>
                            <a:pt x="259" y="637"/>
                          </a:cubicBezTo>
                          <a:lnTo>
                            <a:pt x="485" y="637"/>
                          </a:lnTo>
                          <a:cubicBezTo>
                            <a:pt x="503" y="637"/>
                            <a:pt x="519" y="653"/>
                            <a:pt x="519" y="671"/>
                          </a:cubicBezTo>
                          <a:lnTo>
                            <a:pt x="519" y="755"/>
                          </a:lnTo>
                          <a:lnTo>
                            <a:pt x="519" y="765"/>
                          </a:lnTo>
                          <a:lnTo>
                            <a:pt x="519" y="899"/>
                          </a:lnTo>
                          <a:cubicBezTo>
                            <a:pt x="519" y="918"/>
                            <a:pt x="503" y="933"/>
                            <a:pt x="485" y="933"/>
                          </a:cubicBezTo>
                          <a:lnTo>
                            <a:pt x="259" y="933"/>
                          </a:lnTo>
                          <a:cubicBezTo>
                            <a:pt x="241" y="933"/>
                            <a:pt x="225" y="918"/>
                            <a:pt x="225" y="899"/>
                          </a:cubicBezTo>
                          <a:lnTo>
                            <a:pt x="225" y="765"/>
                          </a:lnTo>
                          <a:close/>
                          <a:moveTo>
                            <a:pt x="1158" y="1282"/>
                          </a:moveTo>
                          <a:lnTo>
                            <a:pt x="270" y="1282"/>
                          </a:lnTo>
                          <a:cubicBezTo>
                            <a:pt x="246" y="1282"/>
                            <a:pt x="225" y="1261"/>
                            <a:pt x="225" y="1237"/>
                          </a:cubicBezTo>
                          <a:lnTo>
                            <a:pt x="225" y="991"/>
                          </a:lnTo>
                          <a:lnTo>
                            <a:pt x="1203" y="991"/>
                          </a:lnTo>
                          <a:lnTo>
                            <a:pt x="1203" y="1237"/>
                          </a:lnTo>
                          <a:cubicBezTo>
                            <a:pt x="1203" y="1261"/>
                            <a:pt x="1182" y="1282"/>
                            <a:pt x="1158" y="1282"/>
                          </a:cubicBezTo>
                          <a:close/>
                          <a:moveTo>
                            <a:pt x="1203" y="755"/>
                          </a:moveTo>
                          <a:lnTo>
                            <a:pt x="1203" y="765"/>
                          </a:lnTo>
                          <a:lnTo>
                            <a:pt x="1203" y="899"/>
                          </a:lnTo>
                          <a:cubicBezTo>
                            <a:pt x="1203" y="918"/>
                            <a:pt x="1187" y="933"/>
                            <a:pt x="1169" y="933"/>
                          </a:cubicBezTo>
                          <a:lnTo>
                            <a:pt x="944" y="933"/>
                          </a:lnTo>
                          <a:cubicBezTo>
                            <a:pt x="925" y="933"/>
                            <a:pt x="909" y="918"/>
                            <a:pt x="909" y="899"/>
                          </a:cubicBezTo>
                          <a:lnTo>
                            <a:pt x="909" y="765"/>
                          </a:lnTo>
                          <a:lnTo>
                            <a:pt x="909" y="755"/>
                          </a:lnTo>
                          <a:lnTo>
                            <a:pt x="909" y="671"/>
                          </a:lnTo>
                          <a:cubicBezTo>
                            <a:pt x="909" y="653"/>
                            <a:pt x="925" y="637"/>
                            <a:pt x="944" y="637"/>
                          </a:cubicBezTo>
                          <a:lnTo>
                            <a:pt x="1169" y="637"/>
                          </a:lnTo>
                          <a:cubicBezTo>
                            <a:pt x="1187" y="637"/>
                            <a:pt x="1203" y="653"/>
                            <a:pt x="1203" y="671"/>
                          </a:cubicBezTo>
                          <a:lnTo>
                            <a:pt x="1203" y="755"/>
                          </a:lnTo>
                          <a:close/>
                          <a:moveTo>
                            <a:pt x="1203" y="401"/>
                          </a:moveTo>
                          <a:lnTo>
                            <a:pt x="1203" y="412"/>
                          </a:lnTo>
                          <a:lnTo>
                            <a:pt x="1203" y="545"/>
                          </a:lnTo>
                          <a:cubicBezTo>
                            <a:pt x="1203" y="564"/>
                            <a:pt x="1187" y="579"/>
                            <a:pt x="1169" y="579"/>
                          </a:cubicBezTo>
                          <a:lnTo>
                            <a:pt x="944" y="579"/>
                          </a:lnTo>
                          <a:cubicBezTo>
                            <a:pt x="925" y="579"/>
                            <a:pt x="909" y="564"/>
                            <a:pt x="909" y="545"/>
                          </a:cubicBezTo>
                          <a:lnTo>
                            <a:pt x="909" y="412"/>
                          </a:lnTo>
                          <a:lnTo>
                            <a:pt x="909" y="401"/>
                          </a:lnTo>
                          <a:lnTo>
                            <a:pt x="909" y="317"/>
                          </a:lnTo>
                          <a:cubicBezTo>
                            <a:pt x="909" y="299"/>
                            <a:pt x="925" y="283"/>
                            <a:pt x="944" y="283"/>
                          </a:cubicBezTo>
                          <a:lnTo>
                            <a:pt x="1169" y="283"/>
                          </a:lnTo>
                          <a:cubicBezTo>
                            <a:pt x="1187" y="283"/>
                            <a:pt x="1203" y="299"/>
                            <a:pt x="1203" y="317"/>
                          </a:cubicBezTo>
                          <a:lnTo>
                            <a:pt x="1203" y="401"/>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Arial"/>
                        <a:ea typeface="Arial"/>
                        <a:cs typeface="Arial"/>
                        <a:sym typeface="Arial"/>
                      </a:endParaRPr>
                    </a:p>
                  </p:txBody>
                </p:sp>
              </p:grpSp>
            </p:grpSp>
            <p:sp>
              <p:nvSpPr>
                <p:cNvPr id="1609" name="Google Shape;1609;p135"/>
                <p:cNvSpPr/>
                <p:nvPr/>
              </p:nvSpPr>
              <p:spPr>
                <a:xfrm>
                  <a:off x="1526247" y="2066320"/>
                  <a:ext cx="805942" cy="37746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13636"/>
                    </a:buClr>
                    <a:buSzPts val="400"/>
                    <a:buFont typeface="Arial"/>
                    <a:buNone/>
                  </a:pPr>
                  <a:r>
                    <a:rPr b="1" i="0" lang="en" sz="400" u="none" cap="none" strike="noStrike">
                      <a:solidFill>
                        <a:srgbClr val="413636"/>
                      </a:solidFill>
                      <a:latin typeface="Arial"/>
                      <a:ea typeface="Arial"/>
                      <a:cs typeface="Arial"/>
                      <a:sym typeface="Arial"/>
                    </a:rPr>
                    <a:t>Virtual Machines</a:t>
                  </a:r>
                  <a:endParaRPr sz="1100"/>
                </a:p>
              </p:txBody>
            </p:sp>
          </p:grpSp>
          <p:pic>
            <p:nvPicPr>
              <p:cNvPr descr="C:\Users\ecoffey\AppData\Local\Temp\Rar$DRa0.727\30078_Device_storage_array_default_64.png" id="1610" name="Google Shape;1610;p135"/>
              <p:cNvPicPr preferRelativeResize="0"/>
              <p:nvPr/>
            </p:nvPicPr>
            <p:blipFill rotWithShape="1">
              <a:blip r:embed="rId4">
                <a:alphaModFix/>
              </a:blip>
              <a:srcRect b="0" l="0" r="0" t="0"/>
              <a:stretch/>
            </p:blipFill>
            <p:spPr>
              <a:xfrm>
                <a:off x="2272823" y="3995726"/>
                <a:ext cx="371682" cy="371682"/>
              </a:xfrm>
              <a:prstGeom prst="rect">
                <a:avLst/>
              </a:prstGeom>
              <a:noFill/>
              <a:ln>
                <a:noFill/>
              </a:ln>
            </p:spPr>
          </p:pic>
          <p:pic>
            <p:nvPicPr>
              <p:cNvPr descr="C:\Users\ecoffey\AppData\Local\Temp\Rar$DRa0.295\30029_Device_firewall_default_64.png" id="1611" name="Google Shape;1611;p135"/>
              <p:cNvPicPr preferRelativeResize="0"/>
              <p:nvPr/>
            </p:nvPicPr>
            <p:blipFill rotWithShape="1">
              <a:blip r:embed="rId5">
                <a:alphaModFix/>
              </a:blip>
              <a:srcRect b="0" l="0" r="0" t="0"/>
              <a:stretch/>
            </p:blipFill>
            <p:spPr>
              <a:xfrm>
                <a:off x="3116832" y="3815240"/>
                <a:ext cx="372192" cy="372192"/>
              </a:xfrm>
              <a:prstGeom prst="rect">
                <a:avLst/>
              </a:prstGeom>
              <a:noFill/>
              <a:ln>
                <a:noFill/>
              </a:ln>
            </p:spPr>
          </p:pic>
          <p:pic>
            <p:nvPicPr>
              <p:cNvPr descr="C:\Users\ecoffey\AppData\Local\Temp\Rar$DRa0.295\30029_Device_firewall_default_64.png" id="1612" name="Google Shape;1612;p135"/>
              <p:cNvPicPr preferRelativeResize="0"/>
              <p:nvPr/>
            </p:nvPicPr>
            <p:blipFill rotWithShape="1">
              <a:blip r:embed="rId5">
                <a:alphaModFix/>
              </a:blip>
              <a:srcRect b="0" l="0" r="0" t="0"/>
              <a:stretch/>
            </p:blipFill>
            <p:spPr>
              <a:xfrm>
                <a:off x="3116832" y="2985106"/>
                <a:ext cx="372192" cy="372192"/>
              </a:xfrm>
              <a:prstGeom prst="rect">
                <a:avLst/>
              </a:prstGeom>
              <a:noFill/>
              <a:ln>
                <a:noFill/>
              </a:ln>
            </p:spPr>
          </p:pic>
          <p:pic>
            <p:nvPicPr>
              <p:cNvPr descr="C:\Users\ecoffey\AppData\Local\Temp\Rar$DRa0.295\30029_Device_firewall_default_64.png" id="1613" name="Google Shape;1613;p135"/>
              <p:cNvPicPr preferRelativeResize="0"/>
              <p:nvPr/>
            </p:nvPicPr>
            <p:blipFill rotWithShape="1">
              <a:blip r:embed="rId5">
                <a:alphaModFix/>
              </a:blip>
              <a:srcRect b="0" l="0" r="0" t="0"/>
              <a:stretch/>
            </p:blipFill>
            <p:spPr>
              <a:xfrm>
                <a:off x="3116832" y="2154972"/>
                <a:ext cx="372192" cy="372192"/>
              </a:xfrm>
              <a:prstGeom prst="rect">
                <a:avLst/>
              </a:prstGeom>
              <a:noFill/>
              <a:ln>
                <a:noFill/>
              </a:ln>
            </p:spPr>
          </p:pic>
          <p:pic>
            <p:nvPicPr>
              <p:cNvPr descr="C:\Users\ecoffey\AppData\Local\Temp\Rar$DRa0.608\30080_Device_switch_default_64.png" id="1614" name="Google Shape;1614;p135"/>
              <p:cNvPicPr preferRelativeResize="0"/>
              <p:nvPr/>
            </p:nvPicPr>
            <p:blipFill rotWithShape="1">
              <a:blip r:embed="rId6">
                <a:alphaModFix/>
              </a:blip>
              <a:srcRect b="0" l="0" r="0" t="0"/>
              <a:stretch/>
            </p:blipFill>
            <p:spPr>
              <a:xfrm>
                <a:off x="1081204" y="3332960"/>
                <a:ext cx="373892" cy="373892"/>
              </a:xfrm>
              <a:prstGeom prst="rect">
                <a:avLst/>
              </a:prstGeom>
              <a:noFill/>
              <a:ln>
                <a:noFill/>
              </a:ln>
            </p:spPr>
          </p:pic>
          <p:pic>
            <p:nvPicPr>
              <p:cNvPr descr="C:\Users\ecoffey\AppData\Local\Temp\Rar$DRa0.608\30080_Device_switch_default_64.png" id="1615" name="Google Shape;1615;p135"/>
              <p:cNvPicPr preferRelativeResize="0"/>
              <p:nvPr/>
            </p:nvPicPr>
            <p:blipFill rotWithShape="1">
              <a:blip r:embed="rId6">
                <a:alphaModFix/>
              </a:blip>
              <a:srcRect b="0" l="0" r="0" t="0"/>
              <a:stretch/>
            </p:blipFill>
            <p:spPr>
              <a:xfrm>
                <a:off x="1075890" y="4196413"/>
                <a:ext cx="373892" cy="373892"/>
              </a:xfrm>
              <a:prstGeom prst="rect">
                <a:avLst/>
              </a:prstGeom>
              <a:noFill/>
              <a:ln>
                <a:noFill/>
              </a:ln>
            </p:spPr>
          </p:pic>
          <p:pic>
            <p:nvPicPr>
              <p:cNvPr descr="C:\Users\ecoffey\AppData\Local\Temp\Rar$DRa0.386\30067_Device_router_default_64.png" id="1616" name="Google Shape;1616;p135"/>
              <p:cNvPicPr preferRelativeResize="0"/>
              <p:nvPr/>
            </p:nvPicPr>
            <p:blipFill rotWithShape="1">
              <a:blip r:embed="rId7">
                <a:alphaModFix/>
              </a:blip>
              <a:srcRect b="0" l="0" r="0" t="0"/>
              <a:stretch/>
            </p:blipFill>
            <p:spPr>
              <a:xfrm>
                <a:off x="3446088" y="4424060"/>
                <a:ext cx="416404" cy="416404"/>
              </a:xfrm>
              <a:prstGeom prst="rect">
                <a:avLst/>
              </a:prstGeom>
              <a:noFill/>
              <a:ln>
                <a:noFill/>
              </a:ln>
            </p:spPr>
          </p:pic>
          <p:pic>
            <p:nvPicPr>
              <p:cNvPr descr="C:\Users\ecoffey\AppData\Local\Temp\Rar$DRa0.608\30080_Device_switch_default_64.png" id="1617" name="Google Shape;1617;p135"/>
              <p:cNvPicPr preferRelativeResize="0"/>
              <p:nvPr/>
            </p:nvPicPr>
            <p:blipFill rotWithShape="1">
              <a:blip r:embed="rId6">
                <a:alphaModFix/>
              </a:blip>
              <a:srcRect b="0" l="0" r="0" t="0"/>
              <a:stretch/>
            </p:blipFill>
            <p:spPr>
              <a:xfrm>
                <a:off x="1085799" y="2511883"/>
                <a:ext cx="373892" cy="373892"/>
              </a:xfrm>
              <a:prstGeom prst="rect">
                <a:avLst/>
              </a:prstGeom>
              <a:noFill/>
              <a:ln>
                <a:noFill/>
              </a:ln>
            </p:spPr>
          </p:pic>
          <p:grpSp>
            <p:nvGrpSpPr>
              <p:cNvPr id="1618" name="Google Shape;1618;p135"/>
              <p:cNvGrpSpPr/>
              <p:nvPr/>
            </p:nvGrpSpPr>
            <p:grpSpPr>
              <a:xfrm>
                <a:off x="3944398" y="4500081"/>
                <a:ext cx="545838" cy="545172"/>
                <a:chOff x="4255427" y="4342767"/>
                <a:chExt cx="545838" cy="545172"/>
              </a:xfrm>
            </p:grpSpPr>
            <p:grpSp>
              <p:nvGrpSpPr>
                <p:cNvPr id="1619" name="Google Shape;1619;p135"/>
                <p:cNvGrpSpPr/>
                <p:nvPr/>
              </p:nvGrpSpPr>
              <p:grpSpPr>
                <a:xfrm>
                  <a:off x="4279576" y="4342767"/>
                  <a:ext cx="487680" cy="233147"/>
                  <a:chOff x="4282992" y="3357922"/>
                  <a:chExt cx="487680" cy="233147"/>
                </a:xfrm>
              </p:grpSpPr>
              <p:pic>
                <p:nvPicPr>
                  <p:cNvPr descr="C:\Users\ecoffey\AppData\Local\Temp\Rar$DRa0.799\30014_Device_content_switch_default_64.png" id="1620" name="Google Shape;1620;p135"/>
                  <p:cNvPicPr preferRelativeResize="0"/>
                  <p:nvPr/>
                </p:nvPicPr>
                <p:blipFill rotWithShape="1">
                  <a:blip r:embed="rId8">
                    <a:alphaModFix/>
                  </a:blip>
                  <a:srcRect b="0" l="0" r="0" t="65350"/>
                  <a:stretch/>
                </p:blipFill>
                <p:spPr>
                  <a:xfrm>
                    <a:off x="4282992" y="3422088"/>
                    <a:ext cx="487680" cy="168981"/>
                  </a:xfrm>
                  <a:prstGeom prst="rect">
                    <a:avLst/>
                  </a:prstGeom>
                  <a:noFill/>
                  <a:ln>
                    <a:noFill/>
                  </a:ln>
                </p:spPr>
              </p:pic>
              <p:pic>
                <p:nvPicPr>
                  <p:cNvPr descr="C:\Users\ecoffey\AppData\Local\Temp\Rar$DRa0.799\30014_Device_content_switch_default_64.png" id="1621" name="Google Shape;1621;p135"/>
                  <p:cNvPicPr preferRelativeResize="0"/>
                  <p:nvPr/>
                </p:nvPicPr>
                <p:blipFill rotWithShape="1">
                  <a:blip r:embed="rId8">
                    <a:alphaModFix/>
                  </a:blip>
                  <a:srcRect b="84261" l="0" r="0" t="0"/>
                  <a:stretch/>
                </p:blipFill>
                <p:spPr>
                  <a:xfrm>
                    <a:off x="4282992" y="3357922"/>
                    <a:ext cx="487680" cy="76755"/>
                  </a:xfrm>
                  <a:prstGeom prst="rect">
                    <a:avLst/>
                  </a:prstGeom>
                  <a:noFill/>
                  <a:ln>
                    <a:noFill/>
                  </a:ln>
                </p:spPr>
              </p:pic>
            </p:grpSp>
            <p:sp>
              <p:nvSpPr>
                <p:cNvPr id="1622" name="Google Shape;1622;p135"/>
                <p:cNvSpPr/>
                <p:nvPr/>
              </p:nvSpPr>
              <p:spPr>
                <a:xfrm>
                  <a:off x="4255427" y="4632292"/>
                  <a:ext cx="545838" cy="255647"/>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13636"/>
                    </a:buClr>
                    <a:buSzPts val="400"/>
                    <a:buFont typeface="Arial"/>
                    <a:buNone/>
                  </a:pPr>
                  <a:r>
                    <a:rPr b="1" i="0" lang="en" sz="400" u="none" cap="none" strike="noStrike">
                      <a:solidFill>
                        <a:srgbClr val="413636"/>
                      </a:solidFill>
                      <a:latin typeface="Arial"/>
                      <a:ea typeface="Arial"/>
                      <a:cs typeface="Arial"/>
                      <a:sym typeface="Arial"/>
                    </a:rPr>
                    <a:t>Load Balancer</a:t>
                  </a:r>
                  <a:endParaRPr sz="1100"/>
                </a:p>
              </p:txBody>
            </p:sp>
          </p:grpSp>
          <p:grpSp>
            <p:nvGrpSpPr>
              <p:cNvPr id="1623" name="Google Shape;1623;p135"/>
              <p:cNvGrpSpPr/>
              <p:nvPr/>
            </p:nvGrpSpPr>
            <p:grpSpPr>
              <a:xfrm>
                <a:off x="3400701" y="5291823"/>
                <a:ext cx="911906" cy="813935"/>
                <a:chOff x="9986753" y="3775928"/>
                <a:chExt cx="911906" cy="813935"/>
              </a:xfrm>
            </p:grpSpPr>
            <p:grpSp>
              <p:nvGrpSpPr>
                <p:cNvPr id="1624" name="Google Shape;1624;p135"/>
                <p:cNvGrpSpPr/>
                <p:nvPr/>
              </p:nvGrpSpPr>
              <p:grpSpPr>
                <a:xfrm>
                  <a:off x="10131618" y="3775928"/>
                  <a:ext cx="582945" cy="635162"/>
                  <a:chOff x="10131618" y="3991725"/>
                  <a:chExt cx="582945" cy="635162"/>
                </a:xfrm>
              </p:grpSpPr>
              <p:sp>
                <p:nvSpPr>
                  <p:cNvPr id="1625" name="Google Shape;1625;p135"/>
                  <p:cNvSpPr/>
                  <p:nvPr/>
                </p:nvSpPr>
                <p:spPr>
                  <a:xfrm>
                    <a:off x="10131618" y="3991725"/>
                    <a:ext cx="582945"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grpSp>
                <p:nvGrpSpPr>
                  <p:cNvPr id="1626" name="Google Shape;1626;p135"/>
                  <p:cNvGrpSpPr/>
                  <p:nvPr/>
                </p:nvGrpSpPr>
                <p:grpSpPr>
                  <a:xfrm>
                    <a:off x="10211776" y="4092248"/>
                    <a:ext cx="448739" cy="447427"/>
                    <a:chOff x="3301952" y="3920139"/>
                    <a:chExt cx="542925" cy="541338"/>
                  </a:xfrm>
                </p:grpSpPr>
                <p:sp>
                  <p:nvSpPr>
                    <p:cNvPr id="1627" name="Google Shape;1627;p135"/>
                    <p:cNvSpPr/>
                    <p:nvPr/>
                  </p:nvSpPr>
                  <p:spPr>
                    <a:xfrm>
                      <a:off x="3492452" y="4199539"/>
                      <a:ext cx="69850" cy="76200"/>
                    </a:xfrm>
                    <a:custGeom>
                      <a:rect b="b" l="l" r="r" t="t"/>
                      <a:pathLst>
                        <a:path extrusionOk="0" h="213" w="195">
                          <a:moveTo>
                            <a:pt x="0" y="68"/>
                          </a:moveTo>
                          <a:cubicBezTo>
                            <a:pt x="5" y="118"/>
                            <a:pt x="18" y="168"/>
                            <a:pt x="34" y="212"/>
                          </a:cubicBezTo>
                          <a:lnTo>
                            <a:pt x="194" y="212"/>
                          </a:lnTo>
                          <a:lnTo>
                            <a:pt x="194" y="0"/>
                          </a:lnTo>
                          <a:lnTo>
                            <a:pt x="68" y="0"/>
                          </a:lnTo>
                          <a:cubicBezTo>
                            <a:pt x="60" y="34"/>
                            <a:pt x="34" y="58"/>
                            <a:pt x="0" y="68"/>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28" name="Google Shape;1628;p135"/>
                    <p:cNvSpPr/>
                    <p:nvPr/>
                  </p:nvSpPr>
                  <p:spPr>
                    <a:xfrm>
                      <a:off x="3492452" y="4104289"/>
                      <a:ext cx="69850" cy="77788"/>
                    </a:xfrm>
                    <a:custGeom>
                      <a:rect b="b" l="l" r="r" t="t"/>
                      <a:pathLst>
                        <a:path extrusionOk="0" h="214" w="195">
                          <a:moveTo>
                            <a:pt x="0" y="145"/>
                          </a:moveTo>
                          <a:cubicBezTo>
                            <a:pt x="32" y="155"/>
                            <a:pt x="58" y="181"/>
                            <a:pt x="68" y="213"/>
                          </a:cubicBezTo>
                          <a:lnTo>
                            <a:pt x="194" y="213"/>
                          </a:lnTo>
                          <a:lnTo>
                            <a:pt x="194" y="0"/>
                          </a:lnTo>
                          <a:lnTo>
                            <a:pt x="34" y="0"/>
                          </a:lnTo>
                          <a:cubicBezTo>
                            <a:pt x="18" y="45"/>
                            <a:pt x="8" y="92"/>
                            <a:pt x="0" y="145"/>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29" name="Google Shape;1629;p135"/>
                    <p:cNvSpPr/>
                    <p:nvPr/>
                  </p:nvSpPr>
                  <p:spPr>
                    <a:xfrm>
                      <a:off x="3613102" y="4020152"/>
                      <a:ext cx="98425" cy="65087"/>
                    </a:xfrm>
                    <a:custGeom>
                      <a:rect b="b" l="l" r="r" t="t"/>
                      <a:pathLst>
                        <a:path extrusionOk="0" h="179" w="274">
                          <a:moveTo>
                            <a:pt x="94" y="142"/>
                          </a:moveTo>
                          <a:cubicBezTo>
                            <a:pt x="123" y="142"/>
                            <a:pt x="147" y="157"/>
                            <a:pt x="160" y="178"/>
                          </a:cubicBezTo>
                          <a:lnTo>
                            <a:pt x="273" y="178"/>
                          </a:lnTo>
                          <a:cubicBezTo>
                            <a:pt x="210" y="94"/>
                            <a:pt x="113" y="26"/>
                            <a:pt x="0" y="0"/>
                          </a:cubicBezTo>
                          <a:cubicBezTo>
                            <a:pt x="34" y="42"/>
                            <a:pt x="66" y="89"/>
                            <a:pt x="92" y="142"/>
                          </a:cubicBezTo>
                          <a:cubicBezTo>
                            <a:pt x="92" y="142"/>
                            <a:pt x="92" y="142"/>
                            <a:pt x="94" y="142"/>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0" name="Google Shape;1630;p135"/>
                    <p:cNvSpPr/>
                    <p:nvPr/>
                  </p:nvSpPr>
                  <p:spPr>
                    <a:xfrm>
                      <a:off x="3513090" y="4016977"/>
                      <a:ext cx="50800" cy="69850"/>
                    </a:xfrm>
                    <a:custGeom>
                      <a:rect b="b" l="l" r="r" t="t"/>
                      <a:pathLst>
                        <a:path extrusionOk="0" h="192" w="140">
                          <a:moveTo>
                            <a:pt x="0" y="191"/>
                          </a:moveTo>
                          <a:lnTo>
                            <a:pt x="139" y="191"/>
                          </a:lnTo>
                          <a:lnTo>
                            <a:pt x="139" y="0"/>
                          </a:lnTo>
                          <a:cubicBezTo>
                            <a:pt x="81" y="52"/>
                            <a:pt x="34" y="118"/>
                            <a:pt x="0" y="191"/>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1" name="Google Shape;1631;p135"/>
                    <p:cNvSpPr/>
                    <p:nvPr/>
                  </p:nvSpPr>
                  <p:spPr>
                    <a:xfrm>
                      <a:off x="3513090" y="4296377"/>
                      <a:ext cx="50800" cy="69850"/>
                    </a:xfrm>
                    <a:custGeom>
                      <a:rect b="b" l="l" r="r" t="t"/>
                      <a:pathLst>
                        <a:path extrusionOk="0" h="192" w="140">
                          <a:moveTo>
                            <a:pt x="139" y="191"/>
                          </a:moveTo>
                          <a:lnTo>
                            <a:pt x="139" y="0"/>
                          </a:lnTo>
                          <a:lnTo>
                            <a:pt x="0" y="0"/>
                          </a:lnTo>
                          <a:cubicBezTo>
                            <a:pt x="34" y="76"/>
                            <a:pt x="81" y="141"/>
                            <a:pt x="139" y="191"/>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2" name="Google Shape;1632;p135"/>
                    <p:cNvSpPr/>
                    <p:nvPr/>
                  </p:nvSpPr>
                  <p:spPr>
                    <a:xfrm>
                      <a:off x="3635327" y="4088414"/>
                      <a:ext cx="23813" cy="23813"/>
                    </a:xfrm>
                    <a:custGeom>
                      <a:rect b="b" l="l" r="r" t="t"/>
                      <a:pathLst>
                        <a:path extrusionOk="0" h="64" w="64">
                          <a:moveTo>
                            <a:pt x="63" y="32"/>
                          </a:moveTo>
                          <a:cubicBezTo>
                            <a:pt x="63" y="37"/>
                            <a:pt x="62" y="42"/>
                            <a:pt x="59" y="47"/>
                          </a:cubicBezTo>
                          <a:cubicBezTo>
                            <a:pt x="56" y="52"/>
                            <a:pt x="52" y="56"/>
                            <a:pt x="47" y="59"/>
                          </a:cubicBezTo>
                          <a:cubicBezTo>
                            <a:pt x="42" y="62"/>
                            <a:pt x="36" y="63"/>
                            <a:pt x="31" y="63"/>
                          </a:cubicBezTo>
                          <a:cubicBezTo>
                            <a:pt x="25" y="63"/>
                            <a:pt x="21" y="62"/>
                            <a:pt x="16" y="59"/>
                          </a:cubicBezTo>
                          <a:cubicBezTo>
                            <a:pt x="11" y="56"/>
                            <a:pt x="7" y="52"/>
                            <a:pt x="4" y="47"/>
                          </a:cubicBezTo>
                          <a:cubicBezTo>
                            <a:pt x="1" y="42"/>
                            <a:pt x="0" y="37"/>
                            <a:pt x="0" y="32"/>
                          </a:cubicBezTo>
                          <a:cubicBezTo>
                            <a:pt x="0" y="26"/>
                            <a:pt x="1" y="21"/>
                            <a:pt x="4" y="16"/>
                          </a:cubicBezTo>
                          <a:cubicBezTo>
                            <a:pt x="7" y="11"/>
                            <a:pt x="11" y="7"/>
                            <a:pt x="16" y="4"/>
                          </a:cubicBezTo>
                          <a:cubicBezTo>
                            <a:pt x="21" y="1"/>
                            <a:pt x="26" y="0"/>
                            <a:pt x="31" y="0"/>
                          </a:cubicBezTo>
                          <a:cubicBezTo>
                            <a:pt x="37" y="0"/>
                            <a:pt x="42" y="1"/>
                            <a:pt x="47" y="4"/>
                          </a:cubicBezTo>
                          <a:cubicBezTo>
                            <a:pt x="52" y="7"/>
                            <a:pt x="56" y="11"/>
                            <a:pt x="59" y="16"/>
                          </a:cubicBezTo>
                          <a:cubicBezTo>
                            <a:pt x="62" y="21"/>
                            <a:pt x="63" y="26"/>
                            <a:pt x="63" y="32"/>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3" name="Google Shape;1633;p135"/>
                    <p:cNvSpPr/>
                    <p:nvPr/>
                  </p:nvSpPr>
                  <p:spPr>
                    <a:xfrm>
                      <a:off x="3438477" y="4020152"/>
                      <a:ext cx="95250" cy="65087"/>
                    </a:xfrm>
                    <a:custGeom>
                      <a:rect b="b" l="l" r="r" t="t"/>
                      <a:pathLst>
                        <a:path extrusionOk="0" h="179" w="263">
                          <a:moveTo>
                            <a:pt x="152" y="178"/>
                          </a:moveTo>
                          <a:cubicBezTo>
                            <a:pt x="181" y="113"/>
                            <a:pt x="218" y="52"/>
                            <a:pt x="262" y="0"/>
                          </a:cubicBezTo>
                          <a:cubicBezTo>
                            <a:pt x="155" y="24"/>
                            <a:pt x="63" y="87"/>
                            <a:pt x="0" y="165"/>
                          </a:cubicBezTo>
                          <a:cubicBezTo>
                            <a:pt x="3" y="170"/>
                            <a:pt x="5" y="173"/>
                            <a:pt x="8" y="178"/>
                          </a:cubicBezTo>
                          <a:lnTo>
                            <a:pt x="152" y="178"/>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4" name="Google Shape;1634;p135"/>
                    <p:cNvSpPr/>
                    <p:nvPr/>
                  </p:nvSpPr>
                  <p:spPr>
                    <a:xfrm>
                      <a:off x="3397202" y="4104289"/>
                      <a:ext cx="88900" cy="77788"/>
                    </a:xfrm>
                    <a:custGeom>
                      <a:rect b="b" l="l" r="r" t="t"/>
                      <a:pathLst>
                        <a:path extrusionOk="0" h="214" w="245">
                          <a:moveTo>
                            <a:pt x="213" y="142"/>
                          </a:moveTo>
                          <a:cubicBezTo>
                            <a:pt x="218" y="92"/>
                            <a:pt x="228" y="45"/>
                            <a:pt x="244" y="0"/>
                          </a:cubicBezTo>
                          <a:lnTo>
                            <a:pt x="110" y="0"/>
                          </a:lnTo>
                          <a:cubicBezTo>
                            <a:pt x="100" y="19"/>
                            <a:pt x="79" y="32"/>
                            <a:pt x="58" y="32"/>
                          </a:cubicBezTo>
                          <a:cubicBezTo>
                            <a:pt x="55" y="32"/>
                            <a:pt x="53" y="32"/>
                            <a:pt x="50" y="29"/>
                          </a:cubicBezTo>
                          <a:cubicBezTo>
                            <a:pt x="24" y="84"/>
                            <a:pt x="6" y="147"/>
                            <a:pt x="0" y="213"/>
                          </a:cubicBezTo>
                          <a:lnTo>
                            <a:pt x="137" y="213"/>
                          </a:lnTo>
                          <a:cubicBezTo>
                            <a:pt x="150" y="176"/>
                            <a:pt x="179" y="150"/>
                            <a:pt x="213" y="142"/>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5" name="Google Shape;1635;p135"/>
                    <p:cNvSpPr/>
                    <p:nvPr/>
                  </p:nvSpPr>
                  <p:spPr>
                    <a:xfrm>
                      <a:off x="3462290" y="4170964"/>
                      <a:ext cx="39687" cy="39688"/>
                    </a:xfrm>
                    <a:custGeom>
                      <a:rect b="b" l="l" r="r" t="t"/>
                      <a:pathLst>
                        <a:path extrusionOk="0" h="110" w="110">
                          <a:moveTo>
                            <a:pt x="110" y="55"/>
                          </a:moveTo>
                          <a:cubicBezTo>
                            <a:pt x="110" y="65"/>
                            <a:pt x="108" y="73"/>
                            <a:pt x="103" y="82"/>
                          </a:cubicBezTo>
                          <a:cubicBezTo>
                            <a:pt x="98" y="90"/>
                            <a:pt x="92" y="98"/>
                            <a:pt x="83" y="103"/>
                          </a:cubicBezTo>
                          <a:cubicBezTo>
                            <a:pt x="74" y="108"/>
                            <a:pt x="65" y="110"/>
                            <a:pt x="55" y="110"/>
                          </a:cubicBezTo>
                          <a:cubicBezTo>
                            <a:pt x="45" y="110"/>
                            <a:pt x="36" y="108"/>
                            <a:pt x="28" y="103"/>
                          </a:cubicBezTo>
                          <a:cubicBezTo>
                            <a:pt x="19" y="98"/>
                            <a:pt x="13" y="90"/>
                            <a:pt x="8" y="82"/>
                          </a:cubicBezTo>
                          <a:cubicBezTo>
                            <a:pt x="2" y="73"/>
                            <a:pt x="0" y="65"/>
                            <a:pt x="0" y="55"/>
                          </a:cubicBezTo>
                          <a:cubicBezTo>
                            <a:pt x="0" y="45"/>
                            <a:pt x="2" y="35"/>
                            <a:pt x="8" y="27"/>
                          </a:cubicBezTo>
                          <a:cubicBezTo>
                            <a:pt x="13" y="18"/>
                            <a:pt x="19" y="12"/>
                            <a:pt x="28" y="7"/>
                          </a:cubicBezTo>
                          <a:cubicBezTo>
                            <a:pt x="36" y="2"/>
                            <a:pt x="45" y="0"/>
                            <a:pt x="55" y="0"/>
                          </a:cubicBezTo>
                          <a:cubicBezTo>
                            <a:pt x="65" y="0"/>
                            <a:pt x="74" y="2"/>
                            <a:pt x="83" y="7"/>
                          </a:cubicBezTo>
                          <a:cubicBezTo>
                            <a:pt x="92" y="12"/>
                            <a:pt x="98" y="18"/>
                            <a:pt x="103" y="27"/>
                          </a:cubicBezTo>
                          <a:cubicBezTo>
                            <a:pt x="108" y="35"/>
                            <a:pt x="110" y="45"/>
                            <a:pt x="110" y="55"/>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6" name="Google Shape;1636;p135"/>
                    <p:cNvSpPr/>
                    <p:nvPr/>
                  </p:nvSpPr>
                  <p:spPr>
                    <a:xfrm>
                      <a:off x="3433715" y="4296377"/>
                      <a:ext cx="98425" cy="65087"/>
                    </a:xfrm>
                    <a:custGeom>
                      <a:rect b="b" l="l" r="r" t="t"/>
                      <a:pathLst>
                        <a:path extrusionOk="0" h="179" w="274">
                          <a:moveTo>
                            <a:pt x="0" y="0"/>
                          </a:moveTo>
                          <a:cubicBezTo>
                            <a:pt x="63" y="84"/>
                            <a:pt x="160" y="152"/>
                            <a:pt x="273" y="178"/>
                          </a:cubicBezTo>
                          <a:cubicBezTo>
                            <a:pt x="228" y="128"/>
                            <a:pt x="191" y="65"/>
                            <a:pt x="162" y="0"/>
                          </a:cubicBezTo>
                          <a:lnTo>
                            <a:pt x="0" y="0"/>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7" name="Google Shape;1637;p135"/>
                    <p:cNvSpPr/>
                    <p:nvPr/>
                  </p:nvSpPr>
                  <p:spPr>
                    <a:xfrm>
                      <a:off x="3398790" y="4199539"/>
                      <a:ext cx="87312" cy="76200"/>
                    </a:xfrm>
                    <a:custGeom>
                      <a:rect b="b" l="l" r="r" t="t"/>
                      <a:pathLst>
                        <a:path extrusionOk="0" h="213" w="241">
                          <a:moveTo>
                            <a:pt x="210" y="71"/>
                          </a:moveTo>
                          <a:cubicBezTo>
                            <a:pt x="173" y="63"/>
                            <a:pt x="147" y="34"/>
                            <a:pt x="136" y="0"/>
                          </a:cubicBezTo>
                          <a:lnTo>
                            <a:pt x="0" y="0"/>
                          </a:lnTo>
                          <a:cubicBezTo>
                            <a:pt x="5" y="76"/>
                            <a:pt x="26" y="150"/>
                            <a:pt x="63" y="212"/>
                          </a:cubicBezTo>
                          <a:lnTo>
                            <a:pt x="241" y="212"/>
                          </a:lnTo>
                          <a:cubicBezTo>
                            <a:pt x="225" y="168"/>
                            <a:pt x="218" y="121"/>
                            <a:pt x="210" y="71"/>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8" name="Google Shape;1638;p135"/>
                    <p:cNvSpPr/>
                    <p:nvPr/>
                  </p:nvSpPr>
                  <p:spPr>
                    <a:xfrm>
                      <a:off x="3411490" y="4083652"/>
                      <a:ext cx="15875" cy="15875"/>
                    </a:xfrm>
                    <a:custGeom>
                      <a:rect b="b" l="l" r="r" t="t"/>
                      <a:pathLst>
                        <a:path extrusionOk="0" h="43" w="43">
                          <a:moveTo>
                            <a:pt x="21" y="42"/>
                          </a:moveTo>
                          <a:cubicBezTo>
                            <a:pt x="31" y="42"/>
                            <a:pt x="42" y="34"/>
                            <a:pt x="42" y="21"/>
                          </a:cubicBezTo>
                          <a:cubicBezTo>
                            <a:pt x="42" y="10"/>
                            <a:pt x="34" y="0"/>
                            <a:pt x="21" y="0"/>
                          </a:cubicBezTo>
                          <a:cubicBezTo>
                            <a:pt x="10" y="0"/>
                            <a:pt x="0" y="8"/>
                            <a:pt x="0" y="21"/>
                          </a:cubicBezTo>
                          <a:cubicBezTo>
                            <a:pt x="0" y="34"/>
                            <a:pt x="10" y="42"/>
                            <a:pt x="21" y="42"/>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39" name="Google Shape;1639;p135"/>
                    <p:cNvSpPr/>
                    <p:nvPr/>
                  </p:nvSpPr>
                  <p:spPr>
                    <a:xfrm>
                      <a:off x="3662315" y="4199539"/>
                      <a:ext cx="82550" cy="76200"/>
                    </a:xfrm>
                    <a:custGeom>
                      <a:rect b="b" l="l" r="r" t="t"/>
                      <a:pathLst>
                        <a:path extrusionOk="0" h="213" w="229">
                          <a:moveTo>
                            <a:pt x="192" y="0"/>
                          </a:moveTo>
                          <a:lnTo>
                            <a:pt x="29" y="0"/>
                          </a:lnTo>
                          <a:cubicBezTo>
                            <a:pt x="27" y="66"/>
                            <a:pt x="16" y="126"/>
                            <a:pt x="0" y="184"/>
                          </a:cubicBezTo>
                          <a:cubicBezTo>
                            <a:pt x="11" y="192"/>
                            <a:pt x="19" y="199"/>
                            <a:pt x="24" y="212"/>
                          </a:cubicBezTo>
                          <a:lnTo>
                            <a:pt x="171" y="212"/>
                          </a:lnTo>
                          <a:cubicBezTo>
                            <a:pt x="202" y="160"/>
                            <a:pt x="221" y="100"/>
                            <a:pt x="228" y="37"/>
                          </a:cubicBezTo>
                          <a:cubicBezTo>
                            <a:pt x="213" y="29"/>
                            <a:pt x="200" y="16"/>
                            <a:pt x="192"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0" name="Google Shape;1640;p135"/>
                    <p:cNvSpPr/>
                    <p:nvPr/>
                  </p:nvSpPr>
                  <p:spPr>
                    <a:xfrm>
                      <a:off x="3662315" y="4104289"/>
                      <a:ext cx="80962" cy="77788"/>
                    </a:xfrm>
                    <a:custGeom>
                      <a:rect b="b" l="l" r="r" t="t"/>
                      <a:pathLst>
                        <a:path extrusionOk="0" h="216" w="224">
                          <a:moveTo>
                            <a:pt x="29" y="0"/>
                          </a:moveTo>
                          <a:cubicBezTo>
                            <a:pt x="26" y="19"/>
                            <a:pt x="16" y="34"/>
                            <a:pt x="0" y="48"/>
                          </a:cubicBezTo>
                          <a:cubicBezTo>
                            <a:pt x="13" y="100"/>
                            <a:pt x="24" y="155"/>
                            <a:pt x="24" y="215"/>
                          </a:cubicBezTo>
                          <a:lnTo>
                            <a:pt x="186" y="215"/>
                          </a:lnTo>
                          <a:cubicBezTo>
                            <a:pt x="194" y="200"/>
                            <a:pt x="207" y="186"/>
                            <a:pt x="223" y="179"/>
                          </a:cubicBezTo>
                          <a:cubicBezTo>
                            <a:pt x="215" y="116"/>
                            <a:pt x="194" y="55"/>
                            <a:pt x="165" y="3"/>
                          </a:cubicBezTo>
                          <a:lnTo>
                            <a:pt x="29" y="0"/>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1" name="Google Shape;1641;p135"/>
                    <p:cNvSpPr/>
                    <p:nvPr/>
                  </p:nvSpPr>
                  <p:spPr>
                    <a:xfrm>
                      <a:off x="3636915" y="4277327"/>
                      <a:ext cx="19050" cy="19050"/>
                    </a:xfrm>
                    <a:custGeom>
                      <a:rect b="b" l="l" r="r" t="t"/>
                      <a:pathLst>
                        <a:path extrusionOk="0" h="54" w="54">
                          <a:moveTo>
                            <a:pt x="53" y="26"/>
                          </a:moveTo>
                          <a:cubicBezTo>
                            <a:pt x="53" y="31"/>
                            <a:pt x="51" y="34"/>
                            <a:pt x="49" y="39"/>
                          </a:cubicBezTo>
                          <a:cubicBezTo>
                            <a:pt x="46" y="43"/>
                            <a:pt x="43" y="47"/>
                            <a:pt x="39" y="49"/>
                          </a:cubicBezTo>
                          <a:cubicBezTo>
                            <a:pt x="34" y="51"/>
                            <a:pt x="30" y="53"/>
                            <a:pt x="26" y="53"/>
                          </a:cubicBezTo>
                          <a:cubicBezTo>
                            <a:pt x="21" y="53"/>
                            <a:pt x="17" y="51"/>
                            <a:pt x="13" y="49"/>
                          </a:cubicBezTo>
                          <a:cubicBezTo>
                            <a:pt x="9" y="47"/>
                            <a:pt x="6" y="43"/>
                            <a:pt x="4" y="39"/>
                          </a:cubicBezTo>
                          <a:cubicBezTo>
                            <a:pt x="1" y="34"/>
                            <a:pt x="0" y="31"/>
                            <a:pt x="0" y="26"/>
                          </a:cubicBezTo>
                          <a:cubicBezTo>
                            <a:pt x="0" y="21"/>
                            <a:pt x="1" y="17"/>
                            <a:pt x="4" y="13"/>
                          </a:cubicBezTo>
                          <a:cubicBezTo>
                            <a:pt x="6" y="9"/>
                            <a:pt x="9" y="6"/>
                            <a:pt x="13" y="4"/>
                          </a:cubicBezTo>
                          <a:cubicBezTo>
                            <a:pt x="17" y="1"/>
                            <a:pt x="22" y="0"/>
                            <a:pt x="26" y="0"/>
                          </a:cubicBezTo>
                          <a:cubicBezTo>
                            <a:pt x="31" y="0"/>
                            <a:pt x="34" y="1"/>
                            <a:pt x="39" y="4"/>
                          </a:cubicBezTo>
                          <a:cubicBezTo>
                            <a:pt x="43" y="6"/>
                            <a:pt x="46" y="9"/>
                            <a:pt x="49" y="13"/>
                          </a:cubicBezTo>
                          <a:cubicBezTo>
                            <a:pt x="51" y="17"/>
                            <a:pt x="53" y="21"/>
                            <a:pt x="53" y="26"/>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2" name="Google Shape;1642;p135"/>
                    <p:cNvSpPr/>
                    <p:nvPr/>
                  </p:nvSpPr>
                  <p:spPr>
                    <a:xfrm>
                      <a:off x="3744865" y="4182077"/>
                      <a:ext cx="17462" cy="17462"/>
                    </a:xfrm>
                    <a:custGeom>
                      <a:rect b="b" l="l" r="r" t="t"/>
                      <a:pathLst>
                        <a:path extrusionOk="0" h="49" w="48">
                          <a:moveTo>
                            <a:pt x="47" y="24"/>
                          </a:moveTo>
                          <a:cubicBezTo>
                            <a:pt x="47" y="28"/>
                            <a:pt x="46" y="32"/>
                            <a:pt x="44" y="36"/>
                          </a:cubicBezTo>
                          <a:cubicBezTo>
                            <a:pt x="42" y="39"/>
                            <a:pt x="38" y="41"/>
                            <a:pt x="35" y="44"/>
                          </a:cubicBezTo>
                          <a:cubicBezTo>
                            <a:pt x="31" y="46"/>
                            <a:pt x="28" y="48"/>
                            <a:pt x="24" y="48"/>
                          </a:cubicBezTo>
                          <a:cubicBezTo>
                            <a:pt x="19" y="48"/>
                            <a:pt x="16" y="46"/>
                            <a:pt x="12" y="44"/>
                          </a:cubicBezTo>
                          <a:cubicBezTo>
                            <a:pt x="8" y="41"/>
                            <a:pt x="5" y="39"/>
                            <a:pt x="3" y="36"/>
                          </a:cubicBezTo>
                          <a:cubicBezTo>
                            <a:pt x="1" y="32"/>
                            <a:pt x="0" y="28"/>
                            <a:pt x="0" y="24"/>
                          </a:cubicBezTo>
                          <a:cubicBezTo>
                            <a:pt x="0" y="20"/>
                            <a:pt x="1" y="16"/>
                            <a:pt x="3" y="12"/>
                          </a:cubicBezTo>
                          <a:cubicBezTo>
                            <a:pt x="5" y="8"/>
                            <a:pt x="8" y="5"/>
                            <a:pt x="12" y="3"/>
                          </a:cubicBezTo>
                          <a:cubicBezTo>
                            <a:pt x="16" y="0"/>
                            <a:pt x="19" y="0"/>
                            <a:pt x="24" y="0"/>
                          </a:cubicBezTo>
                          <a:cubicBezTo>
                            <a:pt x="28" y="0"/>
                            <a:pt x="31" y="0"/>
                            <a:pt x="35" y="3"/>
                          </a:cubicBezTo>
                          <a:cubicBezTo>
                            <a:pt x="38" y="5"/>
                            <a:pt x="42" y="8"/>
                            <a:pt x="44" y="12"/>
                          </a:cubicBezTo>
                          <a:cubicBezTo>
                            <a:pt x="46" y="16"/>
                            <a:pt x="47" y="20"/>
                            <a:pt x="47" y="2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3" name="Google Shape;1643;p135"/>
                    <p:cNvSpPr/>
                    <p:nvPr/>
                  </p:nvSpPr>
                  <p:spPr>
                    <a:xfrm>
                      <a:off x="3611515" y="4296377"/>
                      <a:ext cx="98425" cy="65087"/>
                    </a:xfrm>
                    <a:custGeom>
                      <a:rect b="b" l="l" r="r" t="t"/>
                      <a:pathLst>
                        <a:path extrusionOk="0" h="179" w="274">
                          <a:moveTo>
                            <a:pt x="97" y="47"/>
                          </a:moveTo>
                          <a:cubicBezTo>
                            <a:pt x="95" y="47"/>
                            <a:pt x="92" y="47"/>
                            <a:pt x="90" y="44"/>
                          </a:cubicBezTo>
                          <a:cubicBezTo>
                            <a:pt x="66" y="94"/>
                            <a:pt x="34" y="139"/>
                            <a:pt x="0" y="178"/>
                          </a:cubicBezTo>
                          <a:cubicBezTo>
                            <a:pt x="113" y="152"/>
                            <a:pt x="210" y="84"/>
                            <a:pt x="273" y="0"/>
                          </a:cubicBezTo>
                          <a:lnTo>
                            <a:pt x="160" y="0"/>
                          </a:lnTo>
                          <a:cubicBezTo>
                            <a:pt x="152" y="26"/>
                            <a:pt x="126" y="47"/>
                            <a:pt x="97" y="47"/>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4" name="Google Shape;1644;p135"/>
                    <p:cNvSpPr/>
                    <p:nvPr/>
                  </p:nvSpPr>
                  <p:spPr>
                    <a:xfrm>
                      <a:off x="3301952" y="3920139"/>
                      <a:ext cx="542925" cy="541338"/>
                    </a:xfrm>
                    <a:custGeom>
                      <a:rect b="b" l="l" r="r" t="t"/>
                      <a:pathLst>
                        <a:path extrusionOk="0" h="1505" w="1508">
                          <a:moveTo>
                            <a:pt x="752" y="0"/>
                          </a:moveTo>
                          <a:cubicBezTo>
                            <a:pt x="335" y="0"/>
                            <a:pt x="0" y="338"/>
                            <a:pt x="0" y="752"/>
                          </a:cubicBezTo>
                          <a:cubicBezTo>
                            <a:pt x="0" y="1169"/>
                            <a:pt x="338" y="1504"/>
                            <a:pt x="752" y="1504"/>
                          </a:cubicBezTo>
                          <a:cubicBezTo>
                            <a:pt x="1169" y="1504"/>
                            <a:pt x="1505" y="1166"/>
                            <a:pt x="1505" y="752"/>
                          </a:cubicBezTo>
                          <a:cubicBezTo>
                            <a:pt x="1507" y="335"/>
                            <a:pt x="1169" y="0"/>
                            <a:pt x="752" y="0"/>
                          </a:cubicBezTo>
                          <a:close/>
                          <a:moveTo>
                            <a:pt x="1284" y="812"/>
                          </a:moveTo>
                          <a:cubicBezTo>
                            <a:pt x="1256" y="1080"/>
                            <a:pt x="1030" y="1287"/>
                            <a:pt x="755" y="1287"/>
                          </a:cubicBezTo>
                          <a:cubicBezTo>
                            <a:pt x="459" y="1287"/>
                            <a:pt x="220" y="1048"/>
                            <a:pt x="220" y="752"/>
                          </a:cubicBezTo>
                          <a:cubicBezTo>
                            <a:pt x="220" y="668"/>
                            <a:pt x="241" y="587"/>
                            <a:pt x="275" y="516"/>
                          </a:cubicBezTo>
                          <a:cubicBezTo>
                            <a:pt x="267" y="505"/>
                            <a:pt x="262" y="492"/>
                            <a:pt x="262" y="479"/>
                          </a:cubicBezTo>
                          <a:cubicBezTo>
                            <a:pt x="262" y="445"/>
                            <a:pt x="291" y="416"/>
                            <a:pt x="325" y="416"/>
                          </a:cubicBezTo>
                          <a:cubicBezTo>
                            <a:pt x="330" y="416"/>
                            <a:pt x="333" y="419"/>
                            <a:pt x="338" y="419"/>
                          </a:cubicBezTo>
                          <a:cubicBezTo>
                            <a:pt x="435" y="298"/>
                            <a:pt x="585" y="217"/>
                            <a:pt x="755" y="217"/>
                          </a:cubicBezTo>
                          <a:cubicBezTo>
                            <a:pt x="1030" y="217"/>
                            <a:pt x="1256" y="424"/>
                            <a:pt x="1284" y="692"/>
                          </a:cubicBezTo>
                          <a:cubicBezTo>
                            <a:pt x="1308" y="702"/>
                            <a:pt x="1324" y="726"/>
                            <a:pt x="1324" y="752"/>
                          </a:cubicBezTo>
                          <a:cubicBezTo>
                            <a:pt x="1321" y="778"/>
                            <a:pt x="1305" y="802"/>
                            <a:pt x="1284" y="81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5" name="Google Shape;1645;p135"/>
                    <p:cNvSpPr/>
                    <p:nvPr/>
                  </p:nvSpPr>
                  <p:spPr>
                    <a:xfrm>
                      <a:off x="3581352" y="4016977"/>
                      <a:ext cx="46038" cy="69850"/>
                    </a:xfrm>
                    <a:custGeom>
                      <a:rect b="b" l="l" r="r" t="t"/>
                      <a:pathLst>
                        <a:path extrusionOk="0" h="192" w="130">
                          <a:moveTo>
                            <a:pt x="129" y="173"/>
                          </a:moveTo>
                          <a:cubicBezTo>
                            <a:pt x="95" y="104"/>
                            <a:pt x="50" y="47"/>
                            <a:pt x="0" y="0"/>
                          </a:cubicBezTo>
                          <a:lnTo>
                            <a:pt x="0" y="191"/>
                          </a:lnTo>
                          <a:lnTo>
                            <a:pt x="116" y="191"/>
                          </a:lnTo>
                          <a:cubicBezTo>
                            <a:pt x="118" y="183"/>
                            <a:pt x="124" y="178"/>
                            <a:pt x="129" y="173"/>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6" name="Google Shape;1646;p135"/>
                    <p:cNvSpPr/>
                    <p:nvPr/>
                  </p:nvSpPr>
                  <p:spPr>
                    <a:xfrm>
                      <a:off x="3581352" y="4296377"/>
                      <a:ext cx="46038" cy="69850"/>
                    </a:xfrm>
                    <a:custGeom>
                      <a:rect b="b" l="l" r="r" t="t"/>
                      <a:pathLst>
                        <a:path extrusionOk="0" h="192" w="130">
                          <a:moveTo>
                            <a:pt x="116" y="0"/>
                          </a:moveTo>
                          <a:lnTo>
                            <a:pt x="0" y="0"/>
                          </a:lnTo>
                          <a:lnTo>
                            <a:pt x="0" y="191"/>
                          </a:lnTo>
                          <a:cubicBezTo>
                            <a:pt x="50" y="147"/>
                            <a:pt x="95" y="86"/>
                            <a:pt x="129" y="21"/>
                          </a:cubicBezTo>
                          <a:cubicBezTo>
                            <a:pt x="124" y="16"/>
                            <a:pt x="118" y="8"/>
                            <a:pt x="116"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7" name="Google Shape;1647;p135"/>
                    <p:cNvSpPr/>
                    <p:nvPr/>
                  </p:nvSpPr>
                  <p:spPr>
                    <a:xfrm>
                      <a:off x="3581352" y="4104289"/>
                      <a:ext cx="73025" cy="76200"/>
                    </a:xfrm>
                    <a:custGeom>
                      <a:rect b="b" l="l" r="r" t="t"/>
                      <a:pathLst>
                        <a:path extrusionOk="0" h="213" w="201">
                          <a:moveTo>
                            <a:pt x="176" y="63"/>
                          </a:moveTo>
                          <a:cubicBezTo>
                            <a:pt x="139" y="60"/>
                            <a:pt x="111" y="34"/>
                            <a:pt x="105" y="0"/>
                          </a:cubicBezTo>
                          <a:lnTo>
                            <a:pt x="0" y="0"/>
                          </a:lnTo>
                          <a:lnTo>
                            <a:pt x="0" y="212"/>
                          </a:lnTo>
                          <a:lnTo>
                            <a:pt x="200" y="212"/>
                          </a:lnTo>
                          <a:cubicBezTo>
                            <a:pt x="197" y="162"/>
                            <a:pt x="189" y="112"/>
                            <a:pt x="176" y="63"/>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sp>
                  <p:nvSpPr>
                    <p:cNvPr id="1648" name="Google Shape;1648;p135"/>
                    <p:cNvSpPr/>
                    <p:nvPr/>
                  </p:nvSpPr>
                  <p:spPr>
                    <a:xfrm>
                      <a:off x="3581352" y="4199539"/>
                      <a:ext cx="73025" cy="76200"/>
                    </a:xfrm>
                    <a:custGeom>
                      <a:rect b="b" l="l" r="r" t="t"/>
                      <a:pathLst>
                        <a:path extrusionOk="0" h="213" w="201">
                          <a:moveTo>
                            <a:pt x="171" y="171"/>
                          </a:moveTo>
                          <a:cubicBezTo>
                            <a:pt x="187" y="115"/>
                            <a:pt x="197" y="58"/>
                            <a:pt x="200" y="0"/>
                          </a:cubicBezTo>
                          <a:lnTo>
                            <a:pt x="0" y="0"/>
                          </a:lnTo>
                          <a:lnTo>
                            <a:pt x="0" y="212"/>
                          </a:lnTo>
                          <a:lnTo>
                            <a:pt x="116" y="212"/>
                          </a:lnTo>
                          <a:cubicBezTo>
                            <a:pt x="126" y="192"/>
                            <a:pt x="147" y="173"/>
                            <a:pt x="171" y="171"/>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13636"/>
                        </a:solidFill>
                        <a:latin typeface="Arial"/>
                        <a:ea typeface="Arial"/>
                        <a:cs typeface="Arial"/>
                        <a:sym typeface="Arial"/>
                      </a:endParaRPr>
                    </a:p>
                  </p:txBody>
                </p:sp>
              </p:grpSp>
            </p:grpSp>
            <p:sp>
              <p:nvSpPr>
                <p:cNvPr id="1649" name="Google Shape;1649;p135"/>
                <p:cNvSpPr/>
                <p:nvPr/>
              </p:nvSpPr>
              <p:spPr>
                <a:xfrm>
                  <a:off x="9986753" y="4382149"/>
                  <a:ext cx="911906" cy="20771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13636"/>
                    </a:buClr>
                    <a:buSzPts val="500"/>
                    <a:buFont typeface="Arial"/>
                    <a:buNone/>
                  </a:pPr>
                  <a:r>
                    <a:rPr b="1" i="0" lang="en" sz="500" u="none" cap="none" strike="noStrike">
                      <a:solidFill>
                        <a:srgbClr val="413636"/>
                      </a:solidFill>
                      <a:latin typeface="Arial"/>
                      <a:ea typeface="Arial"/>
                      <a:cs typeface="Arial"/>
                      <a:sym typeface="Arial"/>
                    </a:rPr>
                    <a:t>DNS</a:t>
                  </a:r>
                  <a:endParaRPr sz="1100"/>
                </a:p>
              </p:txBody>
            </p:sp>
          </p:grpSp>
          <p:sp>
            <p:nvSpPr>
              <p:cNvPr id="1650" name="Google Shape;1650;p135"/>
              <p:cNvSpPr/>
              <p:nvPr/>
            </p:nvSpPr>
            <p:spPr>
              <a:xfrm flipH="1">
                <a:off x="10017812" y="4822381"/>
                <a:ext cx="392921" cy="41904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grpSp>
            <p:nvGrpSpPr>
              <p:cNvPr id="1651" name="Google Shape;1651;p135"/>
              <p:cNvGrpSpPr/>
              <p:nvPr/>
            </p:nvGrpSpPr>
            <p:grpSpPr>
              <a:xfrm>
                <a:off x="7618391" y="2591127"/>
                <a:ext cx="291971" cy="312994"/>
                <a:chOff x="7648871" y="3372378"/>
                <a:chExt cx="291971" cy="312994"/>
              </a:xfrm>
            </p:grpSpPr>
            <p:pic>
              <p:nvPicPr>
                <p:cNvPr id="1652" name="Google Shape;1652;p135"/>
                <p:cNvPicPr preferRelativeResize="0"/>
                <p:nvPr/>
              </p:nvPicPr>
              <p:blipFill rotWithShape="1">
                <a:blip r:embed="rId3">
                  <a:alphaModFix/>
                </a:blip>
                <a:srcRect b="0" l="0" r="0" t="0"/>
                <a:stretch/>
              </p:blipFill>
              <p:spPr>
                <a:xfrm>
                  <a:off x="7652084" y="3426593"/>
                  <a:ext cx="288758" cy="250257"/>
                </a:xfrm>
                <a:prstGeom prst="rect">
                  <a:avLst/>
                </a:prstGeom>
                <a:noFill/>
                <a:ln>
                  <a:noFill/>
                </a:ln>
              </p:spPr>
            </p:pic>
            <p:sp>
              <p:nvSpPr>
                <p:cNvPr id="1653" name="Google Shape;1653;p135"/>
                <p:cNvSpPr/>
                <p:nvPr/>
              </p:nvSpPr>
              <p:spPr>
                <a:xfrm>
                  <a:off x="7648871" y="3372378"/>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grpSp>
            <p:nvGrpSpPr>
              <p:cNvPr id="1654" name="Google Shape;1654;p135"/>
              <p:cNvGrpSpPr/>
              <p:nvPr/>
            </p:nvGrpSpPr>
            <p:grpSpPr>
              <a:xfrm>
                <a:off x="7636037" y="4254695"/>
                <a:ext cx="291971" cy="312994"/>
                <a:chOff x="7648871" y="3372378"/>
                <a:chExt cx="291971" cy="312994"/>
              </a:xfrm>
            </p:grpSpPr>
            <p:pic>
              <p:nvPicPr>
                <p:cNvPr id="1655" name="Google Shape;1655;p135"/>
                <p:cNvPicPr preferRelativeResize="0"/>
                <p:nvPr/>
              </p:nvPicPr>
              <p:blipFill rotWithShape="1">
                <a:blip r:embed="rId3">
                  <a:alphaModFix/>
                </a:blip>
                <a:srcRect b="0" l="0" r="0" t="0"/>
                <a:stretch/>
              </p:blipFill>
              <p:spPr>
                <a:xfrm>
                  <a:off x="7652084" y="3426593"/>
                  <a:ext cx="288758" cy="195713"/>
                </a:xfrm>
                <a:prstGeom prst="rect">
                  <a:avLst/>
                </a:prstGeom>
                <a:noFill/>
                <a:ln>
                  <a:noFill/>
                </a:ln>
              </p:spPr>
            </p:pic>
            <p:sp>
              <p:nvSpPr>
                <p:cNvPr id="1656" name="Google Shape;1656;p135"/>
                <p:cNvSpPr/>
                <p:nvPr/>
              </p:nvSpPr>
              <p:spPr>
                <a:xfrm>
                  <a:off x="7648871" y="3372378"/>
                  <a:ext cx="287512" cy="312994"/>
                </a:xfrm>
                <a:prstGeom prst="rect">
                  <a:avLst/>
                </a:prstGeom>
                <a:no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grpSp>
          <p:grpSp>
            <p:nvGrpSpPr>
              <p:cNvPr id="1657" name="Google Shape;1657;p135"/>
              <p:cNvGrpSpPr/>
              <p:nvPr/>
            </p:nvGrpSpPr>
            <p:grpSpPr>
              <a:xfrm>
                <a:off x="4385739" y="4766796"/>
                <a:ext cx="636836" cy="543828"/>
                <a:chOff x="5874497" y="2894906"/>
                <a:chExt cx="636836" cy="543828"/>
              </a:xfrm>
            </p:grpSpPr>
            <p:sp>
              <p:nvSpPr>
                <p:cNvPr id="1658" name="Google Shape;1658;p135"/>
                <p:cNvSpPr/>
                <p:nvPr/>
              </p:nvSpPr>
              <p:spPr>
                <a:xfrm>
                  <a:off x="5874497" y="2894906"/>
                  <a:ext cx="636836" cy="543828"/>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E05039"/>
                    </a:solidFill>
                    <a:latin typeface="Arial"/>
                    <a:ea typeface="Arial"/>
                    <a:cs typeface="Arial"/>
                    <a:sym typeface="Arial"/>
                  </a:endParaRPr>
                </a:p>
              </p:txBody>
            </p:sp>
            <p:grpSp>
              <p:nvGrpSpPr>
                <p:cNvPr id="1659" name="Google Shape;1659;p135"/>
                <p:cNvGrpSpPr/>
                <p:nvPr/>
              </p:nvGrpSpPr>
              <p:grpSpPr>
                <a:xfrm>
                  <a:off x="5960052" y="2975755"/>
                  <a:ext cx="446114" cy="364764"/>
                  <a:chOff x="7026787" y="1884995"/>
                  <a:chExt cx="539750" cy="441325"/>
                </a:xfrm>
              </p:grpSpPr>
              <p:sp>
                <p:nvSpPr>
                  <p:cNvPr id="1660" name="Google Shape;1660;p135"/>
                  <p:cNvSpPr/>
                  <p:nvPr/>
                </p:nvSpPr>
                <p:spPr>
                  <a:xfrm>
                    <a:off x="7447475" y="2153283"/>
                    <a:ext cx="119062" cy="57150"/>
                  </a:xfrm>
                  <a:custGeom>
                    <a:rect b="b" l="l" r="r" t="t"/>
                    <a:pathLst>
                      <a:path extrusionOk="0" h="158" w="329">
                        <a:moveTo>
                          <a:pt x="328" y="0"/>
                        </a:moveTo>
                        <a:lnTo>
                          <a:pt x="0" y="0"/>
                        </a:lnTo>
                        <a:lnTo>
                          <a:pt x="0" y="157"/>
                        </a:lnTo>
                        <a:lnTo>
                          <a:pt x="328" y="157"/>
                        </a:lnTo>
                        <a:lnTo>
                          <a:pt x="328" y="0"/>
                        </a:lnTo>
                        <a:close/>
                        <a:moveTo>
                          <a:pt x="288" y="76"/>
                        </a:moveTo>
                        <a:cubicBezTo>
                          <a:pt x="288" y="89"/>
                          <a:pt x="278" y="102"/>
                          <a:pt x="262" y="102"/>
                        </a:cubicBezTo>
                        <a:cubicBezTo>
                          <a:pt x="249" y="102"/>
                          <a:pt x="236" y="92"/>
                          <a:pt x="236" y="76"/>
                        </a:cubicBezTo>
                        <a:cubicBezTo>
                          <a:pt x="236" y="63"/>
                          <a:pt x="247" y="50"/>
                          <a:pt x="262" y="50"/>
                        </a:cubicBezTo>
                        <a:cubicBezTo>
                          <a:pt x="275" y="50"/>
                          <a:pt x="288" y="60"/>
                          <a:pt x="288" y="7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1" name="Google Shape;1661;p135"/>
                  <p:cNvSpPr/>
                  <p:nvPr/>
                </p:nvSpPr>
                <p:spPr>
                  <a:xfrm>
                    <a:off x="7447475" y="2226308"/>
                    <a:ext cx="119062" cy="55562"/>
                  </a:xfrm>
                  <a:custGeom>
                    <a:rect b="b" l="l" r="r" t="t"/>
                    <a:pathLst>
                      <a:path extrusionOk="0" h="155" w="329">
                        <a:moveTo>
                          <a:pt x="304" y="154"/>
                        </a:moveTo>
                        <a:cubicBezTo>
                          <a:pt x="317" y="154"/>
                          <a:pt x="328" y="144"/>
                          <a:pt x="328" y="131"/>
                        </a:cubicBezTo>
                        <a:lnTo>
                          <a:pt x="328" y="0"/>
                        </a:lnTo>
                        <a:lnTo>
                          <a:pt x="0" y="0"/>
                        </a:lnTo>
                        <a:lnTo>
                          <a:pt x="0" y="154"/>
                        </a:lnTo>
                        <a:lnTo>
                          <a:pt x="304" y="154"/>
                        </a:lnTo>
                        <a:close/>
                        <a:moveTo>
                          <a:pt x="288" y="76"/>
                        </a:moveTo>
                        <a:cubicBezTo>
                          <a:pt x="288" y="89"/>
                          <a:pt x="278" y="102"/>
                          <a:pt x="262" y="102"/>
                        </a:cubicBezTo>
                        <a:cubicBezTo>
                          <a:pt x="249" y="102"/>
                          <a:pt x="236" y="91"/>
                          <a:pt x="236" y="76"/>
                        </a:cubicBezTo>
                        <a:cubicBezTo>
                          <a:pt x="236" y="63"/>
                          <a:pt x="247" y="49"/>
                          <a:pt x="262" y="49"/>
                        </a:cubicBezTo>
                        <a:cubicBezTo>
                          <a:pt x="275" y="49"/>
                          <a:pt x="288" y="60"/>
                          <a:pt x="288" y="7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2" name="Google Shape;1662;p135"/>
                  <p:cNvSpPr/>
                  <p:nvPr/>
                </p:nvSpPr>
                <p:spPr>
                  <a:xfrm>
                    <a:off x="7447475" y="1935795"/>
                    <a:ext cx="119062" cy="57150"/>
                  </a:xfrm>
                  <a:custGeom>
                    <a:rect b="b" l="l" r="r" t="t"/>
                    <a:pathLst>
                      <a:path extrusionOk="0" h="158" w="329">
                        <a:moveTo>
                          <a:pt x="328" y="157"/>
                        </a:moveTo>
                        <a:lnTo>
                          <a:pt x="328" y="23"/>
                        </a:lnTo>
                        <a:cubicBezTo>
                          <a:pt x="328" y="10"/>
                          <a:pt x="317" y="0"/>
                          <a:pt x="304" y="0"/>
                        </a:cubicBezTo>
                        <a:lnTo>
                          <a:pt x="0" y="0"/>
                        </a:lnTo>
                        <a:lnTo>
                          <a:pt x="0" y="157"/>
                        </a:lnTo>
                        <a:lnTo>
                          <a:pt x="328" y="157"/>
                        </a:lnTo>
                        <a:close/>
                        <a:moveTo>
                          <a:pt x="288" y="81"/>
                        </a:moveTo>
                        <a:cubicBezTo>
                          <a:pt x="288" y="94"/>
                          <a:pt x="278" y="107"/>
                          <a:pt x="262" y="107"/>
                        </a:cubicBezTo>
                        <a:cubicBezTo>
                          <a:pt x="249" y="107"/>
                          <a:pt x="236" y="97"/>
                          <a:pt x="236" y="81"/>
                        </a:cubicBezTo>
                        <a:cubicBezTo>
                          <a:pt x="236" y="65"/>
                          <a:pt x="247" y="55"/>
                          <a:pt x="262" y="55"/>
                        </a:cubicBezTo>
                        <a:cubicBezTo>
                          <a:pt x="275" y="55"/>
                          <a:pt x="288" y="65"/>
                          <a:pt x="288" y="8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3" name="Google Shape;1663;p135"/>
                  <p:cNvSpPr/>
                  <p:nvPr/>
                </p:nvSpPr>
                <p:spPr>
                  <a:xfrm>
                    <a:off x="7447475" y="2008820"/>
                    <a:ext cx="119062" cy="57150"/>
                  </a:xfrm>
                  <a:custGeom>
                    <a:rect b="b" l="l" r="r" t="t"/>
                    <a:pathLst>
                      <a:path extrusionOk="0" h="158" w="329">
                        <a:moveTo>
                          <a:pt x="328" y="0"/>
                        </a:moveTo>
                        <a:lnTo>
                          <a:pt x="0" y="0"/>
                        </a:lnTo>
                        <a:lnTo>
                          <a:pt x="0" y="157"/>
                        </a:lnTo>
                        <a:lnTo>
                          <a:pt x="328" y="157"/>
                        </a:lnTo>
                        <a:lnTo>
                          <a:pt x="328" y="0"/>
                        </a:lnTo>
                        <a:close/>
                        <a:moveTo>
                          <a:pt x="288" y="81"/>
                        </a:moveTo>
                        <a:cubicBezTo>
                          <a:pt x="288" y="94"/>
                          <a:pt x="278" y="107"/>
                          <a:pt x="262" y="107"/>
                        </a:cubicBezTo>
                        <a:cubicBezTo>
                          <a:pt x="249" y="107"/>
                          <a:pt x="236" y="97"/>
                          <a:pt x="236" y="81"/>
                        </a:cubicBezTo>
                        <a:cubicBezTo>
                          <a:pt x="236" y="65"/>
                          <a:pt x="247" y="55"/>
                          <a:pt x="262" y="55"/>
                        </a:cubicBezTo>
                        <a:cubicBezTo>
                          <a:pt x="275" y="55"/>
                          <a:pt x="288" y="65"/>
                          <a:pt x="288" y="8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4" name="Google Shape;1664;p135"/>
                  <p:cNvSpPr/>
                  <p:nvPr/>
                </p:nvSpPr>
                <p:spPr>
                  <a:xfrm>
                    <a:off x="7447475" y="2080258"/>
                    <a:ext cx="119062" cy="57150"/>
                  </a:xfrm>
                  <a:custGeom>
                    <a:rect b="b" l="l" r="r" t="t"/>
                    <a:pathLst>
                      <a:path extrusionOk="0" h="158" w="329">
                        <a:moveTo>
                          <a:pt x="328" y="0"/>
                        </a:moveTo>
                        <a:lnTo>
                          <a:pt x="0" y="0"/>
                        </a:lnTo>
                        <a:lnTo>
                          <a:pt x="0" y="157"/>
                        </a:lnTo>
                        <a:lnTo>
                          <a:pt x="328" y="157"/>
                        </a:lnTo>
                        <a:lnTo>
                          <a:pt x="328" y="0"/>
                        </a:lnTo>
                        <a:close/>
                        <a:moveTo>
                          <a:pt x="288" y="81"/>
                        </a:moveTo>
                        <a:cubicBezTo>
                          <a:pt x="288" y="94"/>
                          <a:pt x="278" y="107"/>
                          <a:pt x="262" y="107"/>
                        </a:cubicBezTo>
                        <a:cubicBezTo>
                          <a:pt x="249" y="107"/>
                          <a:pt x="236" y="97"/>
                          <a:pt x="236" y="81"/>
                        </a:cubicBezTo>
                        <a:cubicBezTo>
                          <a:pt x="236" y="65"/>
                          <a:pt x="247" y="55"/>
                          <a:pt x="262" y="55"/>
                        </a:cubicBezTo>
                        <a:cubicBezTo>
                          <a:pt x="275" y="55"/>
                          <a:pt x="288" y="65"/>
                          <a:pt x="288" y="8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5" name="Google Shape;1665;p135"/>
                  <p:cNvSpPr/>
                  <p:nvPr/>
                </p:nvSpPr>
                <p:spPr>
                  <a:xfrm>
                    <a:off x="7215700" y="2159633"/>
                    <a:ext cx="215900" cy="71437"/>
                  </a:xfrm>
                  <a:custGeom>
                    <a:rect b="b" l="l" r="r" t="t"/>
                    <a:pathLst>
                      <a:path extrusionOk="0" h="200" w="601">
                        <a:moveTo>
                          <a:pt x="0" y="3"/>
                        </a:moveTo>
                        <a:lnTo>
                          <a:pt x="0" y="18"/>
                        </a:lnTo>
                        <a:lnTo>
                          <a:pt x="0" y="18"/>
                        </a:lnTo>
                        <a:cubicBezTo>
                          <a:pt x="13" y="21"/>
                          <a:pt x="29" y="26"/>
                          <a:pt x="47" y="32"/>
                        </a:cubicBezTo>
                        <a:cubicBezTo>
                          <a:pt x="76" y="39"/>
                          <a:pt x="99" y="47"/>
                          <a:pt x="118" y="53"/>
                        </a:cubicBezTo>
                        <a:lnTo>
                          <a:pt x="139" y="60"/>
                        </a:lnTo>
                        <a:cubicBezTo>
                          <a:pt x="194" y="89"/>
                          <a:pt x="231" y="142"/>
                          <a:pt x="241" y="199"/>
                        </a:cubicBezTo>
                        <a:lnTo>
                          <a:pt x="600" y="199"/>
                        </a:lnTo>
                        <a:lnTo>
                          <a:pt x="600" y="0"/>
                        </a:lnTo>
                        <a:lnTo>
                          <a:pt x="0" y="0"/>
                        </a:lnTo>
                        <a:lnTo>
                          <a:pt x="0" y="3"/>
                        </a:lnTo>
                        <a:close/>
                        <a:moveTo>
                          <a:pt x="516" y="134"/>
                        </a:moveTo>
                        <a:cubicBezTo>
                          <a:pt x="498" y="134"/>
                          <a:pt x="485" y="118"/>
                          <a:pt x="485" y="102"/>
                        </a:cubicBezTo>
                        <a:cubicBezTo>
                          <a:pt x="485" y="84"/>
                          <a:pt x="501" y="71"/>
                          <a:pt x="516" y="71"/>
                        </a:cubicBezTo>
                        <a:cubicBezTo>
                          <a:pt x="535" y="71"/>
                          <a:pt x="548" y="86"/>
                          <a:pt x="548" y="102"/>
                        </a:cubicBezTo>
                        <a:cubicBezTo>
                          <a:pt x="548" y="117"/>
                          <a:pt x="535" y="134"/>
                          <a:pt x="516" y="13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6" name="Google Shape;1666;p135"/>
                  <p:cNvSpPr/>
                  <p:nvPr/>
                </p:nvSpPr>
                <p:spPr>
                  <a:xfrm>
                    <a:off x="7304600" y="2253295"/>
                    <a:ext cx="128587" cy="71438"/>
                  </a:xfrm>
                  <a:custGeom>
                    <a:rect b="b" l="l" r="r" t="t"/>
                    <a:pathLst>
                      <a:path extrusionOk="0" h="200" w="358">
                        <a:moveTo>
                          <a:pt x="0" y="199"/>
                        </a:moveTo>
                        <a:lnTo>
                          <a:pt x="325" y="199"/>
                        </a:lnTo>
                        <a:cubicBezTo>
                          <a:pt x="341" y="199"/>
                          <a:pt x="357" y="186"/>
                          <a:pt x="357" y="167"/>
                        </a:cubicBezTo>
                        <a:lnTo>
                          <a:pt x="357" y="0"/>
                        </a:lnTo>
                        <a:lnTo>
                          <a:pt x="0" y="0"/>
                        </a:lnTo>
                        <a:lnTo>
                          <a:pt x="0" y="199"/>
                        </a:lnTo>
                        <a:close/>
                        <a:moveTo>
                          <a:pt x="270" y="128"/>
                        </a:moveTo>
                        <a:cubicBezTo>
                          <a:pt x="251" y="128"/>
                          <a:pt x="239" y="112"/>
                          <a:pt x="239" y="97"/>
                        </a:cubicBezTo>
                        <a:cubicBezTo>
                          <a:pt x="239" y="78"/>
                          <a:pt x="255" y="65"/>
                          <a:pt x="270" y="65"/>
                        </a:cubicBezTo>
                        <a:cubicBezTo>
                          <a:pt x="289" y="65"/>
                          <a:pt x="302" y="81"/>
                          <a:pt x="302" y="97"/>
                        </a:cubicBezTo>
                        <a:cubicBezTo>
                          <a:pt x="302" y="115"/>
                          <a:pt x="288" y="128"/>
                          <a:pt x="270" y="12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7" name="Google Shape;1667;p135"/>
                  <p:cNvSpPr/>
                  <p:nvPr/>
                </p:nvSpPr>
                <p:spPr>
                  <a:xfrm>
                    <a:off x="7214112" y="1884995"/>
                    <a:ext cx="217488" cy="71438"/>
                  </a:xfrm>
                  <a:custGeom>
                    <a:rect b="b" l="l" r="r" t="t"/>
                    <a:pathLst>
                      <a:path extrusionOk="0" h="200" w="604">
                        <a:moveTo>
                          <a:pt x="603" y="31"/>
                        </a:moveTo>
                        <a:cubicBezTo>
                          <a:pt x="603" y="15"/>
                          <a:pt x="590" y="0"/>
                          <a:pt x="572" y="0"/>
                        </a:cubicBezTo>
                        <a:lnTo>
                          <a:pt x="32" y="0"/>
                        </a:lnTo>
                        <a:cubicBezTo>
                          <a:pt x="16" y="0"/>
                          <a:pt x="0" y="13"/>
                          <a:pt x="0" y="31"/>
                        </a:cubicBezTo>
                        <a:lnTo>
                          <a:pt x="0" y="199"/>
                        </a:lnTo>
                        <a:lnTo>
                          <a:pt x="601" y="199"/>
                        </a:lnTo>
                        <a:lnTo>
                          <a:pt x="601" y="31"/>
                        </a:lnTo>
                        <a:lnTo>
                          <a:pt x="603" y="31"/>
                        </a:lnTo>
                        <a:close/>
                        <a:moveTo>
                          <a:pt x="488" y="104"/>
                        </a:moveTo>
                        <a:cubicBezTo>
                          <a:pt x="488" y="86"/>
                          <a:pt x="504" y="73"/>
                          <a:pt x="519" y="73"/>
                        </a:cubicBezTo>
                        <a:cubicBezTo>
                          <a:pt x="538" y="73"/>
                          <a:pt x="551" y="89"/>
                          <a:pt x="551" y="104"/>
                        </a:cubicBezTo>
                        <a:cubicBezTo>
                          <a:pt x="551" y="123"/>
                          <a:pt x="537" y="136"/>
                          <a:pt x="519" y="136"/>
                        </a:cubicBezTo>
                        <a:cubicBezTo>
                          <a:pt x="500" y="136"/>
                          <a:pt x="488" y="120"/>
                          <a:pt x="488" y="10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8" name="Google Shape;1668;p135"/>
                  <p:cNvSpPr/>
                  <p:nvPr/>
                </p:nvSpPr>
                <p:spPr>
                  <a:xfrm>
                    <a:off x="7226812" y="2069145"/>
                    <a:ext cx="206375" cy="71438"/>
                  </a:xfrm>
                  <a:custGeom>
                    <a:rect b="b" l="l" r="r" t="t"/>
                    <a:pathLst>
                      <a:path extrusionOk="0" h="200" w="573">
                        <a:moveTo>
                          <a:pt x="13" y="2"/>
                        </a:moveTo>
                        <a:cubicBezTo>
                          <a:pt x="13" y="18"/>
                          <a:pt x="11" y="37"/>
                          <a:pt x="8" y="55"/>
                        </a:cubicBezTo>
                        <a:cubicBezTo>
                          <a:pt x="19" y="73"/>
                          <a:pt x="24" y="94"/>
                          <a:pt x="21" y="113"/>
                        </a:cubicBezTo>
                        <a:lnTo>
                          <a:pt x="13" y="162"/>
                        </a:lnTo>
                        <a:cubicBezTo>
                          <a:pt x="11" y="175"/>
                          <a:pt x="6" y="189"/>
                          <a:pt x="0" y="199"/>
                        </a:cubicBezTo>
                        <a:lnTo>
                          <a:pt x="572" y="199"/>
                        </a:lnTo>
                        <a:lnTo>
                          <a:pt x="572" y="0"/>
                        </a:lnTo>
                        <a:lnTo>
                          <a:pt x="13" y="0"/>
                        </a:lnTo>
                        <a:lnTo>
                          <a:pt x="13" y="2"/>
                        </a:lnTo>
                        <a:close/>
                        <a:moveTo>
                          <a:pt x="485" y="134"/>
                        </a:moveTo>
                        <a:cubicBezTo>
                          <a:pt x="467" y="134"/>
                          <a:pt x="454" y="118"/>
                          <a:pt x="454" y="102"/>
                        </a:cubicBezTo>
                        <a:cubicBezTo>
                          <a:pt x="454" y="84"/>
                          <a:pt x="470" y="71"/>
                          <a:pt x="485" y="71"/>
                        </a:cubicBezTo>
                        <a:cubicBezTo>
                          <a:pt x="504" y="71"/>
                          <a:pt x="517" y="86"/>
                          <a:pt x="517" y="102"/>
                        </a:cubicBezTo>
                        <a:cubicBezTo>
                          <a:pt x="517" y="120"/>
                          <a:pt x="504" y="134"/>
                          <a:pt x="485" y="13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69" name="Google Shape;1669;p135"/>
                  <p:cNvSpPr/>
                  <p:nvPr/>
                </p:nvSpPr>
                <p:spPr>
                  <a:xfrm>
                    <a:off x="7215700" y="1975483"/>
                    <a:ext cx="215900" cy="71437"/>
                  </a:xfrm>
                  <a:custGeom>
                    <a:rect b="b" l="l" r="r" t="t"/>
                    <a:pathLst>
                      <a:path extrusionOk="0" h="200" w="601">
                        <a:moveTo>
                          <a:pt x="0" y="3"/>
                        </a:moveTo>
                        <a:lnTo>
                          <a:pt x="0" y="118"/>
                        </a:lnTo>
                        <a:cubicBezTo>
                          <a:pt x="21" y="141"/>
                          <a:pt x="37" y="170"/>
                          <a:pt x="42" y="199"/>
                        </a:cubicBezTo>
                        <a:lnTo>
                          <a:pt x="600" y="199"/>
                        </a:lnTo>
                        <a:lnTo>
                          <a:pt x="600" y="0"/>
                        </a:lnTo>
                        <a:lnTo>
                          <a:pt x="0" y="0"/>
                        </a:lnTo>
                        <a:lnTo>
                          <a:pt x="0" y="3"/>
                        </a:lnTo>
                        <a:close/>
                        <a:moveTo>
                          <a:pt x="516" y="139"/>
                        </a:moveTo>
                        <a:cubicBezTo>
                          <a:pt x="498" y="139"/>
                          <a:pt x="485" y="122"/>
                          <a:pt x="485" y="107"/>
                        </a:cubicBezTo>
                        <a:cubicBezTo>
                          <a:pt x="485" y="91"/>
                          <a:pt x="501" y="76"/>
                          <a:pt x="516" y="76"/>
                        </a:cubicBezTo>
                        <a:cubicBezTo>
                          <a:pt x="535" y="76"/>
                          <a:pt x="548" y="91"/>
                          <a:pt x="548" y="107"/>
                        </a:cubicBezTo>
                        <a:cubicBezTo>
                          <a:pt x="548" y="122"/>
                          <a:pt x="535" y="139"/>
                          <a:pt x="516" y="139"/>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70" name="Google Shape;1670;p135"/>
                  <p:cNvSpPr/>
                  <p:nvPr/>
                </p:nvSpPr>
                <p:spPr>
                  <a:xfrm>
                    <a:off x="7095050" y="2005645"/>
                    <a:ext cx="119062" cy="179388"/>
                  </a:xfrm>
                  <a:custGeom>
                    <a:rect b="b" l="l" r="r" t="t"/>
                    <a:pathLst>
                      <a:path extrusionOk="0" h="497" w="332">
                        <a:moveTo>
                          <a:pt x="11" y="338"/>
                        </a:moveTo>
                        <a:cubicBezTo>
                          <a:pt x="13" y="354"/>
                          <a:pt x="26" y="367"/>
                          <a:pt x="42" y="367"/>
                        </a:cubicBezTo>
                        <a:cubicBezTo>
                          <a:pt x="58" y="488"/>
                          <a:pt x="152" y="493"/>
                          <a:pt x="165" y="496"/>
                        </a:cubicBezTo>
                        <a:cubicBezTo>
                          <a:pt x="179" y="496"/>
                          <a:pt x="273" y="490"/>
                          <a:pt x="289" y="367"/>
                        </a:cubicBezTo>
                        <a:cubicBezTo>
                          <a:pt x="304" y="367"/>
                          <a:pt x="317" y="354"/>
                          <a:pt x="320" y="338"/>
                        </a:cubicBezTo>
                        <a:lnTo>
                          <a:pt x="328" y="289"/>
                        </a:lnTo>
                        <a:cubicBezTo>
                          <a:pt x="331" y="275"/>
                          <a:pt x="323" y="262"/>
                          <a:pt x="312" y="254"/>
                        </a:cubicBezTo>
                        <a:cubicBezTo>
                          <a:pt x="317" y="234"/>
                          <a:pt x="323" y="194"/>
                          <a:pt x="323" y="160"/>
                        </a:cubicBezTo>
                        <a:cubicBezTo>
                          <a:pt x="323" y="100"/>
                          <a:pt x="268" y="40"/>
                          <a:pt x="200" y="32"/>
                        </a:cubicBezTo>
                        <a:lnTo>
                          <a:pt x="176" y="0"/>
                        </a:lnTo>
                        <a:cubicBezTo>
                          <a:pt x="6" y="8"/>
                          <a:pt x="6" y="150"/>
                          <a:pt x="6" y="150"/>
                        </a:cubicBezTo>
                        <a:lnTo>
                          <a:pt x="6" y="165"/>
                        </a:lnTo>
                        <a:cubicBezTo>
                          <a:pt x="6" y="197"/>
                          <a:pt x="13" y="234"/>
                          <a:pt x="16" y="252"/>
                        </a:cubicBezTo>
                        <a:cubicBezTo>
                          <a:pt x="8" y="262"/>
                          <a:pt x="0" y="275"/>
                          <a:pt x="3" y="289"/>
                        </a:cubicBezTo>
                        <a:lnTo>
                          <a:pt x="11" y="338"/>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sp>
                <p:nvSpPr>
                  <p:cNvPr id="1671" name="Google Shape;1671;p135"/>
                  <p:cNvSpPr/>
                  <p:nvPr/>
                </p:nvSpPr>
                <p:spPr>
                  <a:xfrm>
                    <a:off x="7026787" y="2183445"/>
                    <a:ext cx="260350" cy="142875"/>
                  </a:xfrm>
                  <a:custGeom>
                    <a:rect b="b" l="l" r="r" t="t"/>
                    <a:pathLst>
                      <a:path extrusionOk="0" h="397" w="722">
                        <a:moveTo>
                          <a:pt x="0" y="396"/>
                        </a:moveTo>
                        <a:lnTo>
                          <a:pt x="0" y="173"/>
                        </a:lnTo>
                        <a:cubicBezTo>
                          <a:pt x="0" y="118"/>
                          <a:pt x="31" y="70"/>
                          <a:pt x="76" y="47"/>
                        </a:cubicBezTo>
                        <a:lnTo>
                          <a:pt x="76" y="47"/>
                        </a:lnTo>
                        <a:cubicBezTo>
                          <a:pt x="100" y="39"/>
                          <a:pt x="131" y="28"/>
                          <a:pt x="160" y="21"/>
                        </a:cubicBezTo>
                        <a:cubicBezTo>
                          <a:pt x="178" y="15"/>
                          <a:pt x="194" y="10"/>
                          <a:pt x="207" y="8"/>
                        </a:cubicBezTo>
                        <a:cubicBezTo>
                          <a:pt x="225" y="2"/>
                          <a:pt x="241" y="0"/>
                          <a:pt x="241" y="0"/>
                        </a:cubicBezTo>
                        <a:cubicBezTo>
                          <a:pt x="265" y="31"/>
                          <a:pt x="314" y="49"/>
                          <a:pt x="362" y="49"/>
                        </a:cubicBezTo>
                        <a:lnTo>
                          <a:pt x="362" y="49"/>
                        </a:lnTo>
                        <a:cubicBezTo>
                          <a:pt x="411" y="49"/>
                          <a:pt x="459" y="34"/>
                          <a:pt x="482" y="0"/>
                        </a:cubicBezTo>
                        <a:cubicBezTo>
                          <a:pt x="482" y="0"/>
                          <a:pt x="495" y="2"/>
                          <a:pt x="516" y="8"/>
                        </a:cubicBezTo>
                        <a:cubicBezTo>
                          <a:pt x="529" y="10"/>
                          <a:pt x="545" y="15"/>
                          <a:pt x="561" y="21"/>
                        </a:cubicBezTo>
                        <a:cubicBezTo>
                          <a:pt x="590" y="28"/>
                          <a:pt x="621" y="39"/>
                          <a:pt x="645" y="47"/>
                        </a:cubicBezTo>
                        <a:lnTo>
                          <a:pt x="645" y="47"/>
                        </a:lnTo>
                        <a:cubicBezTo>
                          <a:pt x="689" y="70"/>
                          <a:pt x="721" y="118"/>
                          <a:pt x="721" y="173"/>
                        </a:cubicBezTo>
                        <a:lnTo>
                          <a:pt x="721" y="396"/>
                        </a:lnTo>
                        <a:lnTo>
                          <a:pt x="0" y="396"/>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05039"/>
                      </a:solidFill>
                      <a:latin typeface="Arial"/>
                      <a:ea typeface="Arial"/>
                      <a:cs typeface="Arial"/>
                      <a:sym typeface="Arial"/>
                    </a:endParaRPr>
                  </a:p>
                </p:txBody>
              </p:sp>
            </p:grpSp>
          </p:grpSp>
          <p:grpSp>
            <p:nvGrpSpPr>
              <p:cNvPr id="1672" name="Google Shape;1672;p135"/>
              <p:cNvGrpSpPr/>
              <p:nvPr/>
            </p:nvGrpSpPr>
            <p:grpSpPr>
              <a:xfrm>
                <a:off x="5264501" y="4265142"/>
                <a:ext cx="597986" cy="719930"/>
                <a:chOff x="547861" y="2625219"/>
                <a:chExt cx="685031" cy="824726"/>
              </a:xfrm>
            </p:grpSpPr>
            <p:grpSp>
              <p:nvGrpSpPr>
                <p:cNvPr id="1673" name="Google Shape;1673;p135"/>
                <p:cNvGrpSpPr/>
                <p:nvPr/>
              </p:nvGrpSpPr>
              <p:grpSpPr>
                <a:xfrm>
                  <a:off x="547861" y="2625219"/>
                  <a:ext cx="685031" cy="635162"/>
                  <a:chOff x="547861" y="2882206"/>
                  <a:chExt cx="685031" cy="635162"/>
                </a:xfrm>
              </p:grpSpPr>
              <p:sp>
                <p:nvSpPr>
                  <p:cNvPr id="1674" name="Google Shape;1674;p135"/>
                  <p:cNvSpPr/>
                  <p:nvPr/>
                </p:nvSpPr>
                <p:spPr>
                  <a:xfrm>
                    <a:off x="598905" y="2882206"/>
                    <a:ext cx="582945"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675" name="Google Shape;1675;p135"/>
                  <p:cNvSpPr/>
                  <p:nvPr/>
                </p:nvSpPr>
                <p:spPr>
                  <a:xfrm>
                    <a:off x="547861" y="2937117"/>
                    <a:ext cx="685031" cy="514549"/>
                  </a:xfrm>
                  <a:custGeom>
                    <a:rect b="b" l="l" r="r" t="t"/>
                    <a:pathLst>
                      <a:path extrusionOk="0" h="1462" w="1948">
                        <a:moveTo>
                          <a:pt x="1947" y="866"/>
                        </a:moveTo>
                        <a:lnTo>
                          <a:pt x="1709" y="729"/>
                        </a:lnTo>
                        <a:lnTo>
                          <a:pt x="1709" y="832"/>
                        </a:lnTo>
                        <a:lnTo>
                          <a:pt x="1491" y="832"/>
                        </a:lnTo>
                        <a:lnTo>
                          <a:pt x="1491" y="548"/>
                        </a:lnTo>
                        <a:lnTo>
                          <a:pt x="1350" y="548"/>
                        </a:lnTo>
                        <a:lnTo>
                          <a:pt x="1350" y="375"/>
                        </a:lnTo>
                        <a:cubicBezTo>
                          <a:pt x="1350" y="168"/>
                          <a:pt x="1182" y="0"/>
                          <a:pt x="975" y="0"/>
                        </a:cubicBezTo>
                        <a:cubicBezTo>
                          <a:pt x="768" y="0"/>
                          <a:pt x="600" y="168"/>
                          <a:pt x="600" y="375"/>
                        </a:cubicBezTo>
                        <a:lnTo>
                          <a:pt x="600" y="548"/>
                        </a:lnTo>
                        <a:lnTo>
                          <a:pt x="458" y="548"/>
                        </a:lnTo>
                        <a:lnTo>
                          <a:pt x="458" y="832"/>
                        </a:lnTo>
                        <a:lnTo>
                          <a:pt x="238" y="832"/>
                        </a:lnTo>
                        <a:lnTo>
                          <a:pt x="238" y="729"/>
                        </a:lnTo>
                        <a:lnTo>
                          <a:pt x="0" y="866"/>
                        </a:lnTo>
                        <a:lnTo>
                          <a:pt x="238" y="1002"/>
                        </a:lnTo>
                        <a:lnTo>
                          <a:pt x="238" y="900"/>
                        </a:lnTo>
                        <a:lnTo>
                          <a:pt x="458" y="900"/>
                        </a:lnTo>
                        <a:lnTo>
                          <a:pt x="458" y="1240"/>
                        </a:lnTo>
                        <a:lnTo>
                          <a:pt x="975" y="1461"/>
                        </a:lnTo>
                        <a:lnTo>
                          <a:pt x="1491" y="1240"/>
                        </a:lnTo>
                        <a:lnTo>
                          <a:pt x="1491" y="900"/>
                        </a:lnTo>
                        <a:lnTo>
                          <a:pt x="1709" y="900"/>
                        </a:lnTo>
                        <a:lnTo>
                          <a:pt x="1709" y="1002"/>
                        </a:lnTo>
                        <a:lnTo>
                          <a:pt x="1947" y="866"/>
                        </a:lnTo>
                        <a:close/>
                        <a:moveTo>
                          <a:pt x="571" y="900"/>
                        </a:moveTo>
                        <a:lnTo>
                          <a:pt x="513" y="900"/>
                        </a:lnTo>
                        <a:lnTo>
                          <a:pt x="513" y="832"/>
                        </a:lnTo>
                        <a:lnTo>
                          <a:pt x="571" y="832"/>
                        </a:lnTo>
                        <a:lnTo>
                          <a:pt x="571" y="900"/>
                        </a:lnTo>
                        <a:close/>
                        <a:moveTo>
                          <a:pt x="684" y="900"/>
                        </a:moveTo>
                        <a:lnTo>
                          <a:pt x="626" y="900"/>
                        </a:lnTo>
                        <a:lnTo>
                          <a:pt x="626" y="832"/>
                        </a:lnTo>
                        <a:lnTo>
                          <a:pt x="684" y="832"/>
                        </a:lnTo>
                        <a:lnTo>
                          <a:pt x="684" y="900"/>
                        </a:lnTo>
                        <a:close/>
                        <a:moveTo>
                          <a:pt x="799" y="900"/>
                        </a:moveTo>
                        <a:lnTo>
                          <a:pt x="742" y="900"/>
                        </a:lnTo>
                        <a:lnTo>
                          <a:pt x="742" y="832"/>
                        </a:lnTo>
                        <a:lnTo>
                          <a:pt x="799" y="832"/>
                        </a:lnTo>
                        <a:lnTo>
                          <a:pt x="799" y="900"/>
                        </a:lnTo>
                        <a:close/>
                        <a:moveTo>
                          <a:pt x="1012" y="942"/>
                        </a:moveTo>
                        <a:lnTo>
                          <a:pt x="1046" y="1133"/>
                        </a:lnTo>
                        <a:lnTo>
                          <a:pt x="899" y="1133"/>
                        </a:lnTo>
                        <a:lnTo>
                          <a:pt x="936" y="942"/>
                        </a:lnTo>
                        <a:cubicBezTo>
                          <a:pt x="886" y="926"/>
                          <a:pt x="849" y="879"/>
                          <a:pt x="849" y="824"/>
                        </a:cubicBezTo>
                        <a:cubicBezTo>
                          <a:pt x="849" y="756"/>
                          <a:pt x="904" y="698"/>
                          <a:pt x="975" y="698"/>
                        </a:cubicBezTo>
                        <a:cubicBezTo>
                          <a:pt x="1043" y="698"/>
                          <a:pt x="1101" y="756"/>
                          <a:pt x="1101" y="824"/>
                        </a:cubicBezTo>
                        <a:cubicBezTo>
                          <a:pt x="1101" y="879"/>
                          <a:pt x="1061" y="926"/>
                          <a:pt x="1012" y="942"/>
                        </a:cubicBezTo>
                        <a:close/>
                        <a:moveTo>
                          <a:pt x="1206" y="900"/>
                        </a:moveTo>
                        <a:lnTo>
                          <a:pt x="1148" y="900"/>
                        </a:lnTo>
                        <a:lnTo>
                          <a:pt x="1148" y="832"/>
                        </a:lnTo>
                        <a:lnTo>
                          <a:pt x="1206" y="832"/>
                        </a:lnTo>
                        <a:lnTo>
                          <a:pt x="1206" y="900"/>
                        </a:lnTo>
                        <a:close/>
                        <a:moveTo>
                          <a:pt x="1208" y="548"/>
                        </a:moveTo>
                        <a:lnTo>
                          <a:pt x="739" y="548"/>
                        </a:lnTo>
                        <a:lnTo>
                          <a:pt x="739" y="375"/>
                        </a:lnTo>
                        <a:cubicBezTo>
                          <a:pt x="739" y="247"/>
                          <a:pt x="844" y="139"/>
                          <a:pt x="975" y="139"/>
                        </a:cubicBezTo>
                        <a:cubicBezTo>
                          <a:pt x="1103" y="139"/>
                          <a:pt x="1208" y="244"/>
                          <a:pt x="1208" y="375"/>
                        </a:cubicBezTo>
                        <a:lnTo>
                          <a:pt x="1208" y="548"/>
                        </a:lnTo>
                        <a:close/>
                        <a:moveTo>
                          <a:pt x="1321" y="900"/>
                        </a:moveTo>
                        <a:lnTo>
                          <a:pt x="1263" y="900"/>
                        </a:lnTo>
                        <a:lnTo>
                          <a:pt x="1263" y="832"/>
                        </a:lnTo>
                        <a:lnTo>
                          <a:pt x="1321" y="832"/>
                        </a:lnTo>
                        <a:lnTo>
                          <a:pt x="1321" y="900"/>
                        </a:lnTo>
                        <a:close/>
                        <a:moveTo>
                          <a:pt x="1434" y="900"/>
                        </a:moveTo>
                        <a:lnTo>
                          <a:pt x="1376" y="900"/>
                        </a:lnTo>
                        <a:lnTo>
                          <a:pt x="1376" y="832"/>
                        </a:lnTo>
                        <a:lnTo>
                          <a:pt x="1434" y="832"/>
                        </a:lnTo>
                        <a:lnTo>
                          <a:pt x="1434" y="900"/>
                        </a:lnTo>
                        <a:close/>
                      </a:path>
                    </a:pathLst>
                  </a:custGeom>
                  <a:solidFill>
                    <a:srgbClr val="30808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8595B"/>
                      </a:solidFill>
                      <a:latin typeface="Arial"/>
                      <a:ea typeface="Arial"/>
                      <a:cs typeface="Arial"/>
                      <a:sym typeface="Arial"/>
                    </a:endParaRPr>
                  </a:p>
                </p:txBody>
              </p:sp>
            </p:grpSp>
            <p:sp>
              <p:nvSpPr>
                <p:cNvPr id="1676" name="Google Shape;1676;p135"/>
                <p:cNvSpPr/>
                <p:nvPr/>
              </p:nvSpPr>
              <p:spPr>
                <a:xfrm>
                  <a:off x="633592" y="3211995"/>
                  <a:ext cx="513559" cy="23795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24244"/>
                    </a:buClr>
                    <a:buSzPts val="500"/>
                    <a:buFont typeface="Arial"/>
                    <a:buNone/>
                  </a:pPr>
                  <a:r>
                    <a:rPr b="1" i="0" lang="en" sz="500" u="none" cap="none" strike="noStrike">
                      <a:solidFill>
                        <a:srgbClr val="424244"/>
                      </a:solidFill>
                      <a:latin typeface="Arial"/>
                      <a:ea typeface="Arial"/>
                      <a:cs typeface="Arial"/>
                      <a:sym typeface="Arial"/>
                    </a:rPr>
                    <a:t>VPN</a:t>
                  </a:r>
                  <a:endParaRPr sz="1100"/>
                </a:p>
              </p:txBody>
            </p:sp>
          </p:grpSp>
          <p:grpSp>
            <p:nvGrpSpPr>
              <p:cNvPr id="1677" name="Google Shape;1677;p135"/>
              <p:cNvGrpSpPr/>
              <p:nvPr/>
            </p:nvGrpSpPr>
            <p:grpSpPr>
              <a:xfrm>
                <a:off x="5183084" y="5352531"/>
                <a:ext cx="1567613" cy="848130"/>
                <a:chOff x="3540574" y="2625219"/>
                <a:chExt cx="1795800" cy="971587"/>
              </a:xfrm>
            </p:grpSpPr>
            <p:sp>
              <p:nvSpPr>
                <p:cNvPr id="1678" name="Google Shape;1678;p135"/>
                <p:cNvSpPr/>
                <p:nvPr/>
              </p:nvSpPr>
              <p:spPr>
                <a:xfrm>
                  <a:off x="3657327" y="2625219"/>
                  <a:ext cx="667030" cy="635162"/>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chemeClr val="lt1"/>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679" name="Google Shape;1679;p135"/>
                <p:cNvSpPr/>
                <p:nvPr/>
              </p:nvSpPr>
              <p:spPr>
                <a:xfrm>
                  <a:off x="3540574" y="3196606"/>
                  <a:ext cx="1795800" cy="400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424244"/>
                    </a:buClr>
                    <a:buSzPts val="500"/>
                    <a:buFont typeface="Arial"/>
                    <a:buNone/>
                  </a:pPr>
                  <a:r>
                    <a:rPr b="1" i="0" lang="en" sz="1200" u="none" cap="none" strike="noStrike">
                      <a:solidFill>
                        <a:srgbClr val="424244"/>
                      </a:solidFill>
                      <a:latin typeface="Arial"/>
                      <a:ea typeface="Arial"/>
                      <a:cs typeface="Arial"/>
                      <a:sym typeface="Arial"/>
                    </a:rPr>
                    <a:t>FastConnect </a:t>
                  </a:r>
                  <a:endParaRPr sz="1200"/>
                </a:p>
              </p:txBody>
            </p:sp>
          </p:grpSp>
          <p:sp>
            <p:nvSpPr>
              <p:cNvPr id="1680" name="Google Shape;1680;p135"/>
              <p:cNvSpPr/>
              <p:nvPr/>
            </p:nvSpPr>
            <p:spPr>
              <a:xfrm>
                <a:off x="7792126" y="5916774"/>
                <a:ext cx="1493298" cy="505281"/>
              </a:xfrm>
              <a:prstGeom prst="rect">
                <a:avLst/>
              </a:prstGeom>
              <a:solidFill>
                <a:srgbClr val="FFFFFF"/>
              </a:solidFill>
              <a:ln cap="flat" cmpd="sng" w="28575">
                <a:solidFill>
                  <a:srgbClr val="000000"/>
                </a:solidFill>
                <a:prstDash val="solid"/>
                <a:miter lim="800000"/>
                <a:headEnd len="sm" w="sm" type="none"/>
                <a:tailEnd len="sm" w="sm" type="none"/>
              </a:ln>
            </p:spPr>
            <p:txBody>
              <a:bodyPr anchorCtr="0" anchor="ctr" bIns="34275" lIns="68575" spcFirstLastPara="1" rIns="68575" wrap="square" tIns="68575">
                <a:noAutofit/>
              </a:bodyPr>
              <a:lstStyle/>
              <a:p>
                <a:pPr indent="0" lvl="0" marL="0" marR="0" rtl="0" algn="ctr">
                  <a:lnSpc>
                    <a:spcPct val="100000"/>
                  </a:lnSpc>
                  <a:spcBef>
                    <a:spcPts val="0"/>
                  </a:spcBef>
                  <a:spcAft>
                    <a:spcPts val="0"/>
                  </a:spcAft>
                  <a:buClr>
                    <a:srgbClr val="C74634"/>
                  </a:buClr>
                  <a:buSzPts val="900"/>
                  <a:buFont typeface="Arial"/>
                  <a:buNone/>
                </a:pPr>
                <a:r>
                  <a:rPr b="1" i="0" lang="en" sz="900" u="none" cap="none" strike="noStrike">
                    <a:solidFill>
                      <a:srgbClr val="C74634"/>
                    </a:solidFill>
                    <a:latin typeface="Arial"/>
                    <a:ea typeface="Arial"/>
                    <a:cs typeface="Arial"/>
                    <a:sym typeface="Arial"/>
                  </a:rPr>
                  <a:t>Other Oracle cloud regions</a:t>
                </a:r>
                <a:endParaRPr sz="1100"/>
              </a:p>
            </p:txBody>
          </p:sp>
          <p:grpSp>
            <p:nvGrpSpPr>
              <p:cNvPr id="1681" name="Google Shape;1681;p135"/>
              <p:cNvGrpSpPr/>
              <p:nvPr/>
            </p:nvGrpSpPr>
            <p:grpSpPr>
              <a:xfrm>
                <a:off x="8291516" y="5253452"/>
                <a:ext cx="154034" cy="540138"/>
                <a:chOff x="7955758" y="5108987"/>
                <a:chExt cx="154034" cy="540138"/>
              </a:xfrm>
            </p:grpSpPr>
            <p:cxnSp>
              <p:nvCxnSpPr>
                <p:cNvPr id="1682" name="Google Shape;1682;p135"/>
                <p:cNvCxnSpPr/>
                <p:nvPr/>
              </p:nvCxnSpPr>
              <p:spPr>
                <a:xfrm rot="-5400000">
                  <a:off x="7839723" y="5379056"/>
                  <a:ext cx="540138" cy="0"/>
                </a:xfrm>
                <a:prstGeom prst="straightConnector1">
                  <a:avLst/>
                </a:prstGeom>
                <a:noFill/>
                <a:ln cap="flat" cmpd="sng" w="19050">
                  <a:solidFill>
                    <a:srgbClr val="000000"/>
                  </a:solidFill>
                  <a:prstDash val="solid"/>
                  <a:miter lim="800000"/>
                  <a:headEnd len="med" w="med" type="oval"/>
                  <a:tailEnd len="med" w="med" type="oval"/>
                </a:ln>
              </p:spPr>
            </p:cxnSp>
            <p:cxnSp>
              <p:nvCxnSpPr>
                <p:cNvPr id="1683" name="Google Shape;1683;p135"/>
                <p:cNvCxnSpPr/>
                <p:nvPr/>
              </p:nvCxnSpPr>
              <p:spPr>
                <a:xfrm rot="-5400000">
                  <a:off x="7686281" y="5378464"/>
                  <a:ext cx="538953" cy="0"/>
                </a:xfrm>
                <a:prstGeom prst="straightConnector1">
                  <a:avLst/>
                </a:prstGeom>
                <a:noFill/>
                <a:ln cap="flat" cmpd="sng" w="19050">
                  <a:solidFill>
                    <a:srgbClr val="000000"/>
                  </a:solidFill>
                  <a:prstDash val="solid"/>
                  <a:miter lim="800000"/>
                  <a:headEnd len="med" w="med" type="oval"/>
                  <a:tailEnd len="med" w="med" type="oval"/>
                </a:ln>
              </p:spPr>
            </p:cxnSp>
          </p:grpSp>
        </p:grpSp>
        <p:pic>
          <p:nvPicPr>
            <p:cNvPr id="1684" name="Google Shape;1684;p135"/>
            <p:cNvPicPr preferRelativeResize="0"/>
            <p:nvPr/>
          </p:nvPicPr>
          <p:blipFill rotWithShape="1">
            <a:blip r:embed="rId9">
              <a:alphaModFix/>
            </a:blip>
            <a:srcRect b="27918" l="27005" r="27069" t="27306"/>
            <a:stretch/>
          </p:blipFill>
          <p:spPr>
            <a:xfrm>
              <a:off x="8910096" y="2179832"/>
              <a:ext cx="502747" cy="490154"/>
            </a:xfrm>
            <a:prstGeom prst="rect">
              <a:avLst/>
            </a:prstGeom>
            <a:noFill/>
            <a:ln>
              <a:noFill/>
            </a:ln>
          </p:spPr>
        </p:pic>
        <p:pic>
          <p:nvPicPr>
            <p:cNvPr id="1685" name="Google Shape;1685;p135"/>
            <p:cNvPicPr preferRelativeResize="0"/>
            <p:nvPr/>
          </p:nvPicPr>
          <p:blipFill rotWithShape="1">
            <a:blip r:embed="rId10">
              <a:alphaModFix/>
            </a:blip>
            <a:srcRect b="23307" l="26144" r="27329" t="26338"/>
            <a:stretch/>
          </p:blipFill>
          <p:spPr>
            <a:xfrm>
              <a:off x="7887969" y="3659760"/>
              <a:ext cx="327427" cy="338116"/>
            </a:xfrm>
            <a:prstGeom prst="rect">
              <a:avLst/>
            </a:prstGeom>
            <a:noFill/>
            <a:ln>
              <a:noFill/>
            </a:ln>
          </p:spPr>
        </p:pic>
        <p:pic>
          <p:nvPicPr>
            <p:cNvPr id="1686" name="Google Shape;1686;p135"/>
            <p:cNvPicPr preferRelativeResize="0"/>
            <p:nvPr/>
          </p:nvPicPr>
          <p:blipFill rotWithShape="1">
            <a:blip r:embed="rId10">
              <a:alphaModFix/>
            </a:blip>
            <a:srcRect b="23307" l="26144" r="27329" t="26338"/>
            <a:stretch/>
          </p:blipFill>
          <p:spPr>
            <a:xfrm>
              <a:off x="7887969" y="2856485"/>
              <a:ext cx="327427" cy="338116"/>
            </a:xfrm>
            <a:prstGeom prst="rect">
              <a:avLst/>
            </a:prstGeom>
            <a:noFill/>
            <a:ln>
              <a:noFill/>
            </a:ln>
          </p:spPr>
        </p:pic>
        <p:pic>
          <p:nvPicPr>
            <p:cNvPr id="1687" name="Google Shape;1687;p135"/>
            <p:cNvPicPr preferRelativeResize="0"/>
            <p:nvPr/>
          </p:nvPicPr>
          <p:blipFill rotWithShape="1">
            <a:blip r:embed="rId11">
              <a:alphaModFix/>
            </a:blip>
            <a:srcRect b="26465" l="28172" r="28633" t="26736"/>
            <a:stretch/>
          </p:blipFill>
          <p:spPr>
            <a:xfrm>
              <a:off x="7899587" y="4442898"/>
              <a:ext cx="310481" cy="336393"/>
            </a:xfrm>
            <a:prstGeom prst="rect">
              <a:avLst/>
            </a:prstGeom>
            <a:noFill/>
            <a:ln>
              <a:noFill/>
            </a:ln>
          </p:spPr>
        </p:pic>
        <p:pic>
          <p:nvPicPr>
            <p:cNvPr id="1688" name="Google Shape;1688;p135"/>
            <p:cNvPicPr preferRelativeResize="0"/>
            <p:nvPr/>
          </p:nvPicPr>
          <p:blipFill rotWithShape="1">
            <a:blip r:embed="rId12">
              <a:alphaModFix/>
            </a:blip>
            <a:srcRect b="29153" l="30691" r="30865" t="29098"/>
            <a:stretch/>
          </p:blipFill>
          <p:spPr>
            <a:xfrm>
              <a:off x="5962950" y="4785722"/>
              <a:ext cx="405130" cy="439956"/>
            </a:xfrm>
            <a:prstGeom prst="rect">
              <a:avLst/>
            </a:prstGeom>
            <a:noFill/>
            <a:ln>
              <a:noFill/>
            </a:ln>
          </p:spPr>
        </p:pic>
        <p:pic>
          <p:nvPicPr>
            <p:cNvPr id="1689" name="Google Shape;1689;p135"/>
            <p:cNvPicPr preferRelativeResize="0"/>
            <p:nvPr/>
          </p:nvPicPr>
          <p:blipFill rotWithShape="1">
            <a:blip r:embed="rId13">
              <a:alphaModFix/>
            </a:blip>
            <a:srcRect b="28988" l="29601" r="28288" t="29554"/>
            <a:stretch/>
          </p:blipFill>
          <p:spPr>
            <a:xfrm>
              <a:off x="9558741" y="5345705"/>
              <a:ext cx="451816" cy="444823"/>
            </a:xfrm>
            <a:prstGeom prst="rect">
              <a:avLst/>
            </a:prstGeom>
            <a:noFill/>
            <a:ln>
              <a:noFill/>
            </a:ln>
          </p:spPr>
        </p:pic>
        <p:pic>
          <p:nvPicPr>
            <p:cNvPr id="1690" name="Google Shape;1690;p135"/>
            <p:cNvPicPr preferRelativeResize="0"/>
            <p:nvPr/>
          </p:nvPicPr>
          <p:blipFill rotWithShape="1">
            <a:blip r:embed="rId14">
              <a:alphaModFix/>
            </a:blip>
            <a:srcRect b="26949" l="29038" r="28918" t="27125"/>
            <a:stretch/>
          </p:blipFill>
          <p:spPr>
            <a:xfrm>
              <a:off x="9695645" y="4839147"/>
              <a:ext cx="365979" cy="399767"/>
            </a:xfrm>
            <a:prstGeom prst="rect">
              <a:avLst/>
            </a:prstGeom>
            <a:noFill/>
            <a:ln>
              <a:noFill/>
            </a:ln>
          </p:spPr>
        </p:pic>
        <p:pic>
          <p:nvPicPr>
            <p:cNvPr id="1691" name="Google Shape;1691;p135"/>
            <p:cNvPicPr preferRelativeResize="0"/>
            <p:nvPr/>
          </p:nvPicPr>
          <p:blipFill rotWithShape="1">
            <a:blip r:embed="rId15">
              <a:alphaModFix/>
            </a:blip>
            <a:srcRect b="29374" l="28429" r="29802" t="29233"/>
            <a:stretch/>
          </p:blipFill>
          <p:spPr>
            <a:xfrm>
              <a:off x="8316521" y="5184610"/>
              <a:ext cx="433621" cy="429718"/>
            </a:xfrm>
            <a:prstGeom prst="rect">
              <a:avLst/>
            </a:prstGeom>
            <a:noFill/>
            <a:ln>
              <a:noFill/>
            </a:ln>
          </p:spPr>
        </p:pic>
        <p:pic>
          <p:nvPicPr>
            <p:cNvPr id="1692" name="Google Shape;1692;p135"/>
            <p:cNvPicPr preferRelativeResize="0"/>
            <p:nvPr/>
          </p:nvPicPr>
          <p:blipFill rotWithShape="1">
            <a:blip r:embed="rId16">
              <a:alphaModFix/>
            </a:blip>
            <a:srcRect b="28586" l="32325" r="32406" t="27528"/>
            <a:stretch/>
          </p:blipFill>
          <p:spPr>
            <a:xfrm>
              <a:off x="8459751" y="4593284"/>
              <a:ext cx="223113" cy="277641"/>
            </a:xfrm>
            <a:prstGeom prst="rect">
              <a:avLst/>
            </a:prstGeom>
            <a:noFill/>
            <a:ln>
              <a:noFill/>
            </a:ln>
          </p:spPr>
        </p:pic>
        <p:pic>
          <p:nvPicPr>
            <p:cNvPr id="1693" name="Google Shape;1693;p135"/>
            <p:cNvPicPr preferRelativeResize="0"/>
            <p:nvPr/>
          </p:nvPicPr>
          <p:blipFill rotWithShape="1">
            <a:blip r:embed="rId16">
              <a:alphaModFix/>
            </a:blip>
            <a:srcRect b="28586" l="32325" r="32406" t="27528"/>
            <a:stretch/>
          </p:blipFill>
          <p:spPr>
            <a:xfrm>
              <a:off x="8459751" y="3792327"/>
              <a:ext cx="223113" cy="277641"/>
            </a:xfrm>
            <a:prstGeom prst="rect">
              <a:avLst/>
            </a:prstGeom>
            <a:noFill/>
            <a:ln>
              <a:noFill/>
            </a:ln>
          </p:spPr>
        </p:pic>
        <p:pic>
          <p:nvPicPr>
            <p:cNvPr id="1694" name="Google Shape;1694;p135"/>
            <p:cNvPicPr preferRelativeResize="0"/>
            <p:nvPr/>
          </p:nvPicPr>
          <p:blipFill rotWithShape="1">
            <a:blip r:embed="rId17">
              <a:alphaModFix/>
            </a:blip>
            <a:srcRect b="33543" l="33494" r="33267" t="33305"/>
            <a:stretch/>
          </p:blipFill>
          <p:spPr>
            <a:xfrm>
              <a:off x="7396414" y="4292541"/>
              <a:ext cx="242626" cy="242000"/>
            </a:xfrm>
            <a:prstGeom prst="rect">
              <a:avLst/>
            </a:prstGeom>
            <a:noFill/>
            <a:ln>
              <a:noFill/>
            </a:ln>
          </p:spPr>
        </p:pic>
        <p:pic>
          <p:nvPicPr>
            <p:cNvPr id="1695" name="Google Shape;1695;p135"/>
            <p:cNvPicPr preferRelativeResize="0"/>
            <p:nvPr/>
          </p:nvPicPr>
          <p:blipFill rotWithShape="1">
            <a:blip r:embed="rId17">
              <a:alphaModFix/>
            </a:blip>
            <a:srcRect b="33543" l="33494" r="33267" t="33305"/>
            <a:stretch/>
          </p:blipFill>
          <p:spPr>
            <a:xfrm>
              <a:off x="7396414" y="3486091"/>
              <a:ext cx="242626" cy="242000"/>
            </a:xfrm>
            <a:prstGeom prst="rect">
              <a:avLst/>
            </a:prstGeom>
            <a:noFill/>
            <a:ln>
              <a:noFill/>
            </a:ln>
          </p:spPr>
        </p:pic>
        <p:pic>
          <p:nvPicPr>
            <p:cNvPr id="1696" name="Google Shape;1696;p135"/>
            <p:cNvPicPr preferRelativeResize="0"/>
            <p:nvPr/>
          </p:nvPicPr>
          <p:blipFill rotWithShape="1">
            <a:blip r:embed="rId17">
              <a:alphaModFix/>
            </a:blip>
            <a:srcRect b="33543" l="33494" r="33267" t="33305"/>
            <a:stretch/>
          </p:blipFill>
          <p:spPr>
            <a:xfrm>
              <a:off x="7396414" y="2708216"/>
              <a:ext cx="242626" cy="242000"/>
            </a:xfrm>
            <a:prstGeom prst="rect">
              <a:avLst/>
            </a:prstGeom>
            <a:noFill/>
            <a:ln>
              <a:noFill/>
            </a:ln>
          </p:spPr>
        </p:pic>
        <p:pic>
          <p:nvPicPr>
            <p:cNvPr id="1697" name="Google Shape;1697;p135"/>
            <p:cNvPicPr preferRelativeResize="0"/>
            <p:nvPr/>
          </p:nvPicPr>
          <p:blipFill rotWithShape="1">
            <a:blip r:embed="rId16">
              <a:alphaModFix/>
            </a:blip>
            <a:srcRect b="28586" l="32325" r="32406" t="27528"/>
            <a:stretch/>
          </p:blipFill>
          <p:spPr>
            <a:xfrm>
              <a:off x="8459751" y="2998970"/>
              <a:ext cx="223113" cy="277641"/>
            </a:xfrm>
            <a:prstGeom prst="rect">
              <a:avLst/>
            </a:prstGeom>
            <a:noFill/>
            <a:ln>
              <a:noFill/>
            </a:ln>
          </p:spPr>
        </p:pic>
        <p:pic>
          <p:nvPicPr>
            <p:cNvPr id="1698" name="Google Shape;1698;p135"/>
            <p:cNvPicPr preferRelativeResize="0"/>
            <p:nvPr/>
          </p:nvPicPr>
          <p:blipFill rotWithShape="1">
            <a:blip r:embed="rId18">
              <a:alphaModFix/>
            </a:blip>
            <a:srcRect b="26652" l="23092" r="23863" t="27587"/>
            <a:stretch/>
          </p:blipFill>
          <p:spPr>
            <a:xfrm>
              <a:off x="5104661" y="5325365"/>
              <a:ext cx="585297" cy="50492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7" name="Shape 1057"/>
        <p:cNvGrpSpPr/>
        <p:nvPr/>
      </p:nvGrpSpPr>
      <p:grpSpPr>
        <a:xfrm>
          <a:off x="0" y="0"/>
          <a:ext cx="0" cy="0"/>
          <a:chOff x="0" y="0"/>
          <a:chExt cx="0" cy="0"/>
        </a:xfrm>
      </p:grpSpPr>
      <p:sp>
        <p:nvSpPr>
          <p:cNvPr id="1058" name="Google Shape;1058;p117"/>
          <p:cNvSpPr txBox="1"/>
          <p:nvPr/>
        </p:nvSpPr>
        <p:spPr>
          <a:xfrm>
            <a:off x="475475" y="502525"/>
            <a:ext cx="8391600" cy="3925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100"/>
              <a:buFont typeface="Arial"/>
              <a:buNone/>
            </a:pPr>
            <a:r>
              <a:rPr b="1" lang="en" sz="3000">
                <a:solidFill>
                  <a:schemeClr val="dk1"/>
                </a:solidFill>
              </a:rPr>
              <a:t>IRI </a:t>
            </a:r>
            <a:r>
              <a:rPr b="1" i="0" lang="en" sz="3000" u="none" cap="none" strike="noStrike">
                <a:solidFill>
                  <a:schemeClr val="dk1"/>
                </a:solidFill>
                <a:latin typeface="Arial"/>
                <a:ea typeface="Arial"/>
                <a:cs typeface="Arial"/>
                <a:sym typeface="Arial"/>
              </a:rPr>
              <a:t>Partnership with Oracle</a:t>
            </a:r>
            <a:br>
              <a:rPr b="1" i="0" lang="en" sz="2100" u="none" cap="none" strike="noStrike">
                <a:solidFill>
                  <a:schemeClr val="dk1"/>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127000" lvl="0" marL="139700" marR="0" rtl="0" algn="l">
              <a:lnSpc>
                <a:spcPct val="90000"/>
              </a:lnSpc>
              <a:spcBef>
                <a:spcPts val="17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 Our customers are asking for PaaS-native solution options. </a:t>
            </a:r>
            <a:endParaRPr b="0" i="0" sz="2000" u="none" cap="none" strike="noStrike">
              <a:solidFill>
                <a:srgbClr val="000000"/>
              </a:solidFill>
              <a:latin typeface="Arial"/>
              <a:ea typeface="Arial"/>
              <a:cs typeface="Arial"/>
              <a:sym typeface="Arial"/>
            </a:endParaRPr>
          </a:p>
          <a:p>
            <a:pPr indent="-127000" lvl="0" marL="139700" marR="0" rtl="0" algn="l">
              <a:lnSpc>
                <a:spcPct val="90000"/>
              </a:lnSpc>
              <a:spcBef>
                <a:spcPts val="17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 No one wants to be in the business of managing data centers.</a:t>
            </a:r>
            <a:endParaRPr b="0" i="0" sz="2000" u="none" cap="none" strike="noStrike">
              <a:solidFill>
                <a:srgbClr val="000000"/>
              </a:solidFill>
              <a:latin typeface="Arial"/>
              <a:ea typeface="Arial"/>
              <a:cs typeface="Arial"/>
              <a:sym typeface="Arial"/>
            </a:endParaRPr>
          </a:p>
          <a:p>
            <a:pPr indent="-127000" lvl="0" marL="139700" marR="0" rtl="0" algn="l">
              <a:lnSpc>
                <a:spcPct val="90000"/>
              </a:lnSpc>
              <a:spcBef>
                <a:spcPts val="17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 Increasing demand from cloud-minded customers who need</a:t>
            </a:r>
            <a:br>
              <a:rPr b="0" i="0" lang="en" sz="2000" u="none" cap="none" strike="noStrike">
                <a:solidFill>
                  <a:schemeClr val="dk1"/>
                </a:solidFill>
                <a:latin typeface="Arial"/>
                <a:ea typeface="Arial"/>
                <a:cs typeface="Arial"/>
                <a:sym typeface="Arial"/>
              </a:rPr>
            </a:br>
            <a:r>
              <a:rPr b="0" i="0" lang="en" sz="2000" u="none" cap="none" strike="noStrike">
                <a:solidFill>
                  <a:schemeClr val="dk1"/>
                </a:solidFill>
                <a:latin typeface="Arial"/>
                <a:ea typeface="Arial"/>
                <a:cs typeface="Arial"/>
                <a:sym typeface="Arial"/>
              </a:rPr>
              <a:t> high security, horizontal scalability, and ease of use.</a:t>
            </a:r>
            <a:endParaRPr b="0" i="0" sz="2000" u="none" cap="none" strike="noStrike">
              <a:solidFill>
                <a:srgbClr val="000000"/>
              </a:solidFill>
              <a:latin typeface="Arial"/>
              <a:ea typeface="Arial"/>
              <a:cs typeface="Arial"/>
              <a:sym typeface="Arial"/>
            </a:endParaRPr>
          </a:p>
          <a:p>
            <a:pPr indent="-127000" lvl="0" marL="139700" marR="0" rtl="0" algn="l">
              <a:lnSpc>
                <a:spcPct val="90000"/>
              </a:lnSpc>
              <a:spcBef>
                <a:spcPts val="17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 Today IRI products and the Voracity platform are only available</a:t>
            </a:r>
            <a:br>
              <a:rPr b="0" i="0" lang="en" sz="2000" u="none" cap="none" strike="noStrike">
                <a:solidFill>
                  <a:schemeClr val="dk1"/>
                </a:solidFill>
                <a:latin typeface="Arial"/>
                <a:ea typeface="Arial"/>
                <a:cs typeface="Arial"/>
                <a:sym typeface="Arial"/>
              </a:rPr>
            </a:br>
            <a:r>
              <a:rPr b="0" i="0" lang="en" sz="2000" u="none" cap="none" strike="noStrike">
                <a:solidFill>
                  <a:schemeClr val="dk1"/>
                </a:solidFill>
                <a:latin typeface="Arial"/>
                <a:ea typeface="Arial"/>
                <a:cs typeface="Arial"/>
                <a:sym typeface="Arial"/>
              </a:rPr>
              <a:t> on-premise or in customer-managed Cloud VM’s</a:t>
            </a:r>
            <a:endParaRPr b="0" i="0" sz="2000" u="none" cap="none" strike="noStrike">
              <a:solidFill>
                <a:srgbClr val="000000"/>
              </a:solidFill>
              <a:latin typeface="Arial"/>
              <a:ea typeface="Arial"/>
              <a:cs typeface="Arial"/>
              <a:sym typeface="Arial"/>
            </a:endParaRPr>
          </a:p>
          <a:p>
            <a:pPr indent="-127000" lvl="0" marL="139700" marR="0" rtl="0" algn="l">
              <a:lnSpc>
                <a:spcPct val="90000"/>
              </a:lnSpc>
              <a:spcBef>
                <a:spcPts val="17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 We</a:t>
            </a:r>
            <a:r>
              <a:rPr lang="en" sz="2000">
                <a:solidFill>
                  <a:schemeClr val="dk1"/>
                </a:solidFill>
              </a:rPr>
              <a:t>’re p</a:t>
            </a:r>
            <a:r>
              <a:rPr b="0" i="0" lang="en" sz="2000" u="none" cap="none" strike="noStrike">
                <a:solidFill>
                  <a:schemeClr val="dk1"/>
                </a:solidFill>
                <a:latin typeface="Arial"/>
                <a:ea typeface="Arial"/>
                <a:cs typeface="Arial"/>
                <a:sym typeface="Arial"/>
              </a:rPr>
              <a:t>artnering to create Voracity-based </a:t>
            </a:r>
            <a:r>
              <a:rPr i="1" lang="en" sz="2000">
                <a:solidFill>
                  <a:schemeClr val="dk1"/>
                </a:solidFill>
              </a:rPr>
              <a:t>P</a:t>
            </a:r>
            <a:r>
              <a:rPr b="0" i="1" lang="en" sz="2000" u="none" cap="none" strike="noStrike">
                <a:solidFill>
                  <a:schemeClr val="dk1"/>
                </a:solidFill>
                <a:latin typeface="Arial"/>
                <a:ea typeface="Arial"/>
                <a:cs typeface="Arial"/>
                <a:sym typeface="Arial"/>
              </a:rPr>
              <a:t>aaS </a:t>
            </a:r>
            <a:r>
              <a:rPr b="0" i="0" lang="en" sz="2000" u="none" cap="none" strike="noStrike">
                <a:solidFill>
                  <a:schemeClr val="dk1"/>
                </a:solidFill>
                <a:latin typeface="Arial"/>
                <a:ea typeface="Arial"/>
                <a:cs typeface="Arial"/>
                <a:sym typeface="Arial"/>
              </a:rPr>
              <a:t>solutions </a:t>
            </a:r>
            <a:r>
              <a:rPr lang="en" sz="2000">
                <a:solidFill>
                  <a:schemeClr val="dk1"/>
                </a:solidFill>
              </a:rPr>
              <a:t>in </a:t>
            </a:r>
            <a:r>
              <a:rPr b="0" i="0" lang="en" sz="2000" u="none" cap="none" strike="noStrike">
                <a:solidFill>
                  <a:schemeClr val="dk1"/>
                </a:solidFill>
                <a:latin typeface="Arial"/>
                <a:ea typeface="Arial"/>
                <a:cs typeface="Arial"/>
                <a:sym typeface="Arial"/>
              </a:rPr>
              <a:t>Oracle</a:t>
            </a:r>
            <a:br>
              <a:rPr b="0" i="0" lang="en" sz="2000" u="none" cap="none" strike="noStrike">
                <a:solidFill>
                  <a:schemeClr val="dk1"/>
                </a:solidFill>
                <a:latin typeface="Arial"/>
                <a:ea typeface="Arial"/>
                <a:cs typeface="Arial"/>
                <a:sym typeface="Arial"/>
              </a:rPr>
            </a:br>
            <a:r>
              <a:rPr b="0" i="0" lang="en" sz="2000" u="none" cap="none" strike="noStrike">
                <a:solidFill>
                  <a:schemeClr val="dk1"/>
                </a:solidFill>
                <a:latin typeface="Arial"/>
                <a:ea typeface="Arial"/>
                <a:cs typeface="Arial"/>
                <a:sym typeface="Arial"/>
              </a:rPr>
              <a:t> Cloud Infrastructure + Autonomous Linux + Autonomous Database</a:t>
            </a:r>
            <a:endParaRPr b="0" i="0" sz="2000" u="none" cap="none" strike="noStrike">
              <a:solidFill>
                <a:schemeClr val="dk1"/>
              </a:solidFill>
              <a:latin typeface="Arial"/>
              <a:ea typeface="Arial"/>
              <a:cs typeface="Arial"/>
              <a:sym typeface="Arial"/>
            </a:endParaRPr>
          </a:p>
          <a:p>
            <a:pPr indent="-63500" lvl="0" marL="139700" marR="0" rtl="0" algn="l">
              <a:lnSpc>
                <a:spcPct val="90000"/>
              </a:lnSpc>
              <a:spcBef>
                <a:spcPts val="17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3" name="Shape 1063"/>
        <p:cNvGrpSpPr/>
        <p:nvPr/>
      </p:nvGrpSpPr>
      <p:grpSpPr>
        <a:xfrm>
          <a:off x="0" y="0"/>
          <a:ext cx="0" cy="0"/>
          <a:chOff x="0" y="0"/>
          <a:chExt cx="0" cy="0"/>
        </a:xfrm>
      </p:grpSpPr>
      <p:sp>
        <p:nvSpPr>
          <p:cNvPr id="1064" name="Google Shape;1064;p118"/>
          <p:cNvSpPr txBox="1"/>
          <p:nvPr>
            <p:ph idx="1" type="body"/>
          </p:nvPr>
        </p:nvSpPr>
        <p:spPr>
          <a:xfrm>
            <a:off x="571500" y="381000"/>
            <a:ext cx="8003286" cy="61722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chemeClr val="lt1"/>
              </a:buClr>
              <a:buSzPts val="1800"/>
              <a:buNone/>
            </a:pPr>
            <a:r>
              <a:rPr lang="en" sz="3000"/>
              <a:t>Outcomes for IRI &amp; Oracle Customers</a:t>
            </a:r>
            <a:endParaRPr sz="3000"/>
          </a:p>
        </p:txBody>
      </p:sp>
      <p:sp>
        <p:nvSpPr>
          <p:cNvPr id="1065" name="Google Shape;1065;p118"/>
          <p:cNvSpPr/>
          <p:nvPr/>
        </p:nvSpPr>
        <p:spPr>
          <a:xfrm>
            <a:off x="708651" y="1583000"/>
            <a:ext cx="1338900" cy="1489200"/>
          </a:xfrm>
          <a:prstGeom prst="rect">
            <a:avLst/>
          </a:prstGeom>
          <a:solidFill>
            <a:schemeClr val="accent1"/>
          </a:solidFill>
          <a:ln>
            <a:noFill/>
          </a:ln>
        </p:spPr>
        <p:txBody>
          <a:bodyPr anchorCtr="0" anchor="ctr"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CFBFA"/>
                </a:solidFill>
                <a:latin typeface="Arial"/>
                <a:ea typeface="Arial"/>
                <a:cs typeface="Arial"/>
                <a:sym typeface="Arial"/>
              </a:rPr>
              <a:t>Reduce costs while reducing data risk</a:t>
            </a:r>
            <a:endParaRPr b="0" i="0" sz="1100" u="none" cap="none" strike="noStrike">
              <a:solidFill>
                <a:srgbClr val="000000"/>
              </a:solidFill>
              <a:latin typeface="Arial"/>
              <a:ea typeface="Arial"/>
              <a:cs typeface="Arial"/>
              <a:sym typeface="Arial"/>
            </a:endParaRPr>
          </a:p>
        </p:txBody>
      </p:sp>
      <p:sp>
        <p:nvSpPr>
          <p:cNvPr id="1066" name="Google Shape;1066;p118"/>
          <p:cNvSpPr/>
          <p:nvPr/>
        </p:nvSpPr>
        <p:spPr>
          <a:xfrm>
            <a:off x="2306900" y="1583000"/>
            <a:ext cx="1338900" cy="1489200"/>
          </a:xfrm>
          <a:prstGeom prst="rect">
            <a:avLst/>
          </a:prstGeom>
          <a:solidFill>
            <a:schemeClr val="accent1"/>
          </a:solidFill>
          <a:ln>
            <a:noFill/>
          </a:ln>
        </p:spPr>
        <p:txBody>
          <a:bodyPr anchorCtr="0" anchor="ctr"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CFBFA"/>
                </a:solidFill>
                <a:latin typeface="Arial"/>
                <a:ea typeface="Arial"/>
                <a:cs typeface="Arial"/>
                <a:sym typeface="Arial"/>
              </a:rPr>
              <a:t>Move from administration to innovation</a:t>
            </a:r>
            <a:endParaRPr b="0" i="0" sz="1100" u="none" cap="none" strike="noStrike">
              <a:solidFill>
                <a:srgbClr val="000000"/>
              </a:solidFill>
              <a:latin typeface="Arial"/>
              <a:ea typeface="Arial"/>
              <a:cs typeface="Arial"/>
              <a:sym typeface="Arial"/>
            </a:endParaRPr>
          </a:p>
        </p:txBody>
      </p:sp>
      <p:sp>
        <p:nvSpPr>
          <p:cNvPr id="1067" name="Google Shape;1067;p118"/>
          <p:cNvSpPr/>
          <p:nvPr/>
        </p:nvSpPr>
        <p:spPr>
          <a:xfrm>
            <a:off x="3905150" y="1583000"/>
            <a:ext cx="1371600" cy="1489200"/>
          </a:xfrm>
          <a:prstGeom prst="rect">
            <a:avLst/>
          </a:prstGeom>
          <a:solidFill>
            <a:schemeClr val="accent1"/>
          </a:solidFill>
          <a:ln>
            <a:noFill/>
          </a:ln>
        </p:spPr>
        <p:txBody>
          <a:bodyPr anchorCtr="0" anchor="ctr"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CFBFA"/>
                </a:solidFill>
                <a:latin typeface="Arial"/>
                <a:ea typeface="Arial"/>
                <a:cs typeface="Arial"/>
                <a:sym typeface="Arial"/>
              </a:rPr>
              <a:t>Increase productivity to drive business growth</a:t>
            </a:r>
            <a:endParaRPr b="0" i="0" sz="1100" u="none" cap="none" strike="noStrike">
              <a:solidFill>
                <a:srgbClr val="000000"/>
              </a:solidFill>
              <a:latin typeface="Arial"/>
              <a:ea typeface="Arial"/>
              <a:cs typeface="Arial"/>
              <a:sym typeface="Arial"/>
            </a:endParaRPr>
          </a:p>
        </p:txBody>
      </p:sp>
      <p:sp>
        <p:nvSpPr>
          <p:cNvPr id="1068" name="Google Shape;1068;p118"/>
          <p:cNvSpPr/>
          <p:nvPr/>
        </p:nvSpPr>
        <p:spPr>
          <a:xfrm>
            <a:off x="5503400" y="1583000"/>
            <a:ext cx="1338900" cy="1489200"/>
          </a:xfrm>
          <a:prstGeom prst="rect">
            <a:avLst/>
          </a:prstGeom>
          <a:solidFill>
            <a:schemeClr val="accent1"/>
          </a:solidFill>
          <a:ln>
            <a:noFill/>
          </a:ln>
        </p:spPr>
        <p:txBody>
          <a:bodyPr anchorCtr="0" anchor="ctr"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CFBFA"/>
                </a:solidFill>
                <a:latin typeface="Arial"/>
                <a:ea typeface="Arial"/>
                <a:cs typeface="Arial"/>
                <a:sym typeface="Arial"/>
              </a:rPr>
              <a:t>New ways to deliver apps, services and experiences</a:t>
            </a:r>
            <a:endParaRPr b="0" i="0" sz="1100" u="none" cap="none" strike="noStrike">
              <a:solidFill>
                <a:srgbClr val="000000"/>
              </a:solidFill>
              <a:latin typeface="Arial"/>
              <a:ea typeface="Arial"/>
              <a:cs typeface="Arial"/>
              <a:sym typeface="Arial"/>
            </a:endParaRPr>
          </a:p>
        </p:txBody>
      </p:sp>
      <p:sp>
        <p:nvSpPr>
          <p:cNvPr id="1069" name="Google Shape;1069;p118"/>
          <p:cNvSpPr/>
          <p:nvPr/>
        </p:nvSpPr>
        <p:spPr>
          <a:xfrm>
            <a:off x="7101649" y="1583000"/>
            <a:ext cx="1228500" cy="1489200"/>
          </a:xfrm>
          <a:prstGeom prst="rect">
            <a:avLst/>
          </a:prstGeom>
          <a:solidFill>
            <a:schemeClr val="accent1"/>
          </a:solidFill>
          <a:ln>
            <a:noFill/>
          </a:ln>
        </p:spPr>
        <p:txBody>
          <a:bodyPr anchorCtr="0" anchor="ctr"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CFBFA"/>
                </a:solidFill>
                <a:latin typeface="Arial"/>
                <a:ea typeface="Arial"/>
                <a:cs typeface="Arial"/>
                <a:sym typeface="Arial"/>
              </a:rPr>
              <a:t>Scale on demand. Pay for what you use.</a:t>
            </a:r>
            <a:endParaRPr b="0" i="0" sz="1100" u="none" cap="none" strike="noStrike">
              <a:solidFill>
                <a:srgbClr val="000000"/>
              </a:solidFill>
              <a:latin typeface="Arial"/>
              <a:ea typeface="Arial"/>
              <a:cs typeface="Arial"/>
              <a:sym typeface="Arial"/>
            </a:endParaRPr>
          </a:p>
        </p:txBody>
      </p:sp>
      <p:pic>
        <p:nvPicPr>
          <p:cNvPr id="1070" name="Google Shape;1070;p118"/>
          <p:cNvPicPr preferRelativeResize="0"/>
          <p:nvPr/>
        </p:nvPicPr>
        <p:blipFill rotWithShape="1">
          <a:blip r:embed="rId3">
            <a:alphaModFix/>
          </a:blip>
          <a:srcRect b="16767" l="13763" r="13683" t="16774"/>
          <a:stretch/>
        </p:blipFill>
        <p:spPr>
          <a:xfrm>
            <a:off x="3274738" y="3277811"/>
            <a:ext cx="2594526" cy="14892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5" name="Shape 1075"/>
        <p:cNvGrpSpPr/>
        <p:nvPr/>
      </p:nvGrpSpPr>
      <p:grpSpPr>
        <a:xfrm>
          <a:off x="0" y="0"/>
          <a:ext cx="0" cy="0"/>
          <a:chOff x="0" y="0"/>
          <a:chExt cx="0" cy="0"/>
        </a:xfrm>
      </p:grpSpPr>
      <p:sp>
        <p:nvSpPr>
          <p:cNvPr id="1076" name="Google Shape;1076;p119"/>
          <p:cNvSpPr txBox="1"/>
          <p:nvPr>
            <p:ph idx="1" type="body"/>
          </p:nvPr>
        </p:nvSpPr>
        <p:spPr>
          <a:xfrm>
            <a:off x="571500" y="381000"/>
            <a:ext cx="8003286" cy="61722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chemeClr val="lt1"/>
              </a:buClr>
              <a:buSzPts val="1800"/>
              <a:buNone/>
            </a:pPr>
            <a:r>
              <a:rPr lang="en" sz="3000"/>
              <a:t>IT Needs (Unburdening)</a:t>
            </a:r>
            <a:endParaRPr sz="3000"/>
          </a:p>
        </p:txBody>
      </p:sp>
      <p:sp>
        <p:nvSpPr>
          <p:cNvPr id="1077" name="Google Shape;1077;p119"/>
          <p:cNvSpPr/>
          <p:nvPr/>
        </p:nvSpPr>
        <p:spPr>
          <a:xfrm>
            <a:off x="5657817" y="1601861"/>
            <a:ext cx="1989075" cy="2612243"/>
          </a:xfrm>
          <a:prstGeom prst="rect">
            <a:avLst/>
          </a:prstGeom>
          <a:gradFill>
            <a:gsLst>
              <a:gs pos="0">
                <a:srgbClr val="C74634">
                  <a:alpha val="69411"/>
                </a:srgbClr>
              </a:gs>
              <a:gs pos="100000">
                <a:srgbClr val="953426"/>
              </a:gs>
            </a:gsLst>
            <a:lin ang="5400000" scaled="0"/>
          </a:gra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078" name="Google Shape;1078;p119"/>
          <p:cNvSpPr/>
          <p:nvPr/>
        </p:nvSpPr>
        <p:spPr>
          <a:xfrm>
            <a:off x="3498722" y="1601861"/>
            <a:ext cx="1989075" cy="2612243"/>
          </a:xfrm>
          <a:prstGeom prst="rect">
            <a:avLst/>
          </a:prstGeom>
          <a:gradFill>
            <a:gsLst>
              <a:gs pos="0">
                <a:srgbClr val="C74634">
                  <a:alpha val="69411"/>
                </a:srgbClr>
              </a:gs>
              <a:gs pos="100000">
                <a:srgbClr val="953426"/>
              </a:gs>
            </a:gsLst>
            <a:lin ang="5400000" scaled="0"/>
          </a:gra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079" name="Google Shape;1079;p119"/>
          <p:cNvSpPr/>
          <p:nvPr/>
        </p:nvSpPr>
        <p:spPr>
          <a:xfrm>
            <a:off x="1333618" y="1601861"/>
            <a:ext cx="1989075" cy="2612243"/>
          </a:xfrm>
          <a:prstGeom prst="rect">
            <a:avLst/>
          </a:prstGeom>
          <a:gradFill>
            <a:gsLst>
              <a:gs pos="0">
                <a:srgbClr val="C74634">
                  <a:alpha val="69411"/>
                </a:srgbClr>
              </a:gs>
              <a:gs pos="100000">
                <a:srgbClr val="953426"/>
              </a:gs>
            </a:gsLst>
            <a:lin ang="5400000" scaled="0"/>
          </a:gra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nvGrpSpPr>
          <p:cNvPr id="1080" name="Google Shape;1080;p119"/>
          <p:cNvGrpSpPr/>
          <p:nvPr/>
        </p:nvGrpSpPr>
        <p:grpSpPr>
          <a:xfrm>
            <a:off x="1333617" y="1697534"/>
            <a:ext cx="1995083" cy="2098456"/>
            <a:chOff x="731213" y="2608638"/>
            <a:chExt cx="2459572" cy="2556226"/>
          </a:xfrm>
        </p:grpSpPr>
        <p:sp>
          <p:nvSpPr>
            <p:cNvPr id="1081" name="Google Shape;1081;p119"/>
            <p:cNvSpPr txBox="1"/>
            <p:nvPr/>
          </p:nvSpPr>
          <p:spPr>
            <a:xfrm>
              <a:off x="859456" y="4490014"/>
              <a:ext cx="2203088" cy="67485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Implement emerging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technologies to help the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business innovate</a:t>
              </a:r>
              <a:endParaRPr b="0" i="0" sz="1100" u="none" cap="none" strike="noStrike">
                <a:solidFill>
                  <a:srgbClr val="000000"/>
                </a:solidFill>
                <a:latin typeface="Arial"/>
                <a:ea typeface="Arial"/>
                <a:cs typeface="Arial"/>
                <a:sym typeface="Arial"/>
              </a:endParaRPr>
            </a:p>
          </p:txBody>
        </p:sp>
        <p:sp>
          <p:nvSpPr>
            <p:cNvPr id="1082" name="Google Shape;1082;p119"/>
            <p:cNvSpPr txBox="1"/>
            <p:nvPr/>
          </p:nvSpPr>
          <p:spPr>
            <a:xfrm>
              <a:off x="731213" y="2608638"/>
              <a:ext cx="2459572" cy="536991"/>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70</a:t>
              </a:r>
              <a:r>
                <a:rPr b="1" i="0" lang="en" sz="2700" u="none" cap="none" strike="noStrike">
                  <a:solidFill>
                    <a:srgbClr val="FFFFFF"/>
                  </a:solidFill>
                  <a:latin typeface="Arial"/>
                  <a:ea typeface="Arial"/>
                  <a:cs typeface="Arial"/>
                  <a:sym typeface="Arial"/>
                </a:rPr>
                <a:t>%</a:t>
              </a:r>
              <a:r>
                <a:rPr b="1" i="0" lang="en" sz="4100" u="none" cap="none" strike="noStrike">
                  <a:solidFill>
                    <a:srgbClr val="FFFFFF"/>
                  </a:solidFill>
                  <a:latin typeface="Arial"/>
                  <a:ea typeface="Arial"/>
                  <a:cs typeface="Arial"/>
                  <a:sym typeface="Arial"/>
                </a:rPr>
                <a:t> </a:t>
              </a:r>
              <a:br>
                <a:rPr b="0" i="0" lang="en" sz="1800" u="none" cap="none" strike="noStrike">
                  <a:solidFill>
                    <a:srgbClr val="FFFFFF"/>
                  </a:solidFill>
                  <a:latin typeface="Arial"/>
                  <a:ea typeface="Arial"/>
                  <a:cs typeface="Arial"/>
                  <a:sym typeface="Arial"/>
                </a:rPr>
              </a:br>
              <a:endParaRPr b="0" i="0" sz="1800" u="none" cap="none" strike="noStrike">
                <a:solidFill>
                  <a:srgbClr val="FFFFFF"/>
                </a:solidFill>
                <a:latin typeface="Arial"/>
                <a:ea typeface="Arial"/>
                <a:cs typeface="Arial"/>
                <a:sym typeface="Arial"/>
              </a:endParaRPr>
            </a:p>
          </p:txBody>
        </p:sp>
      </p:grpSp>
      <p:sp>
        <p:nvSpPr>
          <p:cNvPr id="1083" name="Google Shape;1083;p119"/>
          <p:cNvSpPr txBox="1"/>
          <p:nvPr/>
        </p:nvSpPr>
        <p:spPr>
          <a:xfrm>
            <a:off x="3504729" y="3241993"/>
            <a:ext cx="1983067" cy="5539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Ensure performance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SLAs, Security, Regulatory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Compliance &amp; Availability</a:t>
            </a:r>
            <a:endParaRPr b="0" i="0" sz="1100" u="none" cap="none" strike="noStrike">
              <a:solidFill>
                <a:srgbClr val="000000"/>
              </a:solidFill>
              <a:latin typeface="Arial"/>
              <a:ea typeface="Arial"/>
              <a:cs typeface="Arial"/>
              <a:sym typeface="Arial"/>
            </a:endParaRPr>
          </a:p>
        </p:txBody>
      </p:sp>
      <p:sp>
        <p:nvSpPr>
          <p:cNvPr id="1084" name="Google Shape;1084;p119"/>
          <p:cNvSpPr txBox="1"/>
          <p:nvPr/>
        </p:nvSpPr>
        <p:spPr>
          <a:xfrm>
            <a:off x="3504729" y="1729658"/>
            <a:ext cx="1983067" cy="437583"/>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39</a:t>
            </a:r>
            <a:r>
              <a:rPr b="1" i="0" lang="en" sz="2700" u="none" cap="none" strike="noStrike">
                <a:solidFill>
                  <a:srgbClr val="FFFFFF"/>
                </a:solidFill>
                <a:latin typeface="Arial"/>
                <a:ea typeface="Arial"/>
                <a:cs typeface="Arial"/>
                <a:sym typeface="Arial"/>
              </a:rPr>
              <a:t>%</a:t>
            </a:r>
            <a:r>
              <a:rPr b="1" i="0" lang="en" sz="3600" u="none" cap="none" strike="noStrike">
                <a:solidFill>
                  <a:srgbClr val="FFFFFF"/>
                </a:solidFill>
                <a:latin typeface="Arial"/>
                <a:ea typeface="Arial"/>
                <a:cs typeface="Arial"/>
                <a:sym typeface="Arial"/>
              </a:rPr>
              <a:t>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sp>
        <p:nvSpPr>
          <p:cNvPr id="1085" name="Google Shape;1085;p119"/>
          <p:cNvSpPr txBox="1"/>
          <p:nvPr/>
        </p:nvSpPr>
        <p:spPr>
          <a:xfrm>
            <a:off x="5641072" y="1733618"/>
            <a:ext cx="1989076" cy="433624"/>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95</a:t>
            </a:r>
            <a:r>
              <a:rPr b="1" i="0" lang="en" sz="2700" u="none" cap="none" strike="noStrike">
                <a:solidFill>
                  <a:srgbClr val="FFFFFF"/>
                </a:solidFill>
                <a:latin typeface="Arial"/>
                <a:ea typeface="Arial"/>
                <a:cs typeface="Arial"/>
                <a:sym typeface="Arial"/>
              </a:rPr>
              <a:t>%</a:t>
            </a:r>
            <a:r>
              <a:rPr b="1" i="0" lang="en" sz="3600" u="none" cap="none" strike="noStrike">
                <a:solidFill>
                  <a:srgbClr val="FFFFFF"/>
                </a:solidFill>
                <a:latin typeface="Arial"/>
                <a:ea typeface="Arial"/>
                <a:cs typeface="Arial"/>
                <a:sym typeface="Arial"/>
              </a:rPr>
              <a:t>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cxnSp>
        <p:nvCxnSpPr>
          <p:cNvPr id="1086" name="Google Shape;1086;p119"/>
          <p:cNvCxnSpPr/>
          <p:nvPr/>
        </p:nvCxnSpPr>
        <p:spPr>
          <a:xfrm>
            <a:off x="5863599" y="2941552"/>
            <a:ext cx="1544024" cy="0"/>
          </a:xfrm>
          <a:prstGeom prst="straightConnector1">
            <a:avLst/>
          </a:prstGeom>
          <a:noFill/>
          <a:ln cap="flat" cmpd="sng" w="19050">
            <a:solidFill>
              <a:schemeClr val="lt1"/>
            </a:solidFill>
            <a:prstDash val="solid"/>
            <a:miter lim="800000"/>
            <a:headEnd len="sm" w="sm" type="none"/>
            <a:tailEnd len="sm" w="sm" type="none"/>
          </a:ln>
        </p:spPr>
      </p:cxnSp>
      <p:cxnSp>
        <p:nvCxnSpPr>
          <p:cNvPr id="1087" name="Google Shape;1087;p119"/>
          <p:cNvCxnSpPr/>
          <p:nvPr/>
        </p:nvCxnSpPr>
        <p:spPr>
          <a:xfrm>
            <a:off x="3712253" y="2941552"/>
            <a:ext cx="1544024" cy="0"/>
          </a:xfrm>
          <a:prstGeom prst="straightConnector1">
            <a:avLst/>
          </a:prstGeom>
          <a:noFill/>
          <a:ln cap="flat" cmpd="sng" w="19050">
            <a:solidFill>
              <a:schemeClr val="lt1"/>
            </a:solidFill>
            <a:prstDash val="solid"/>
            <a:miter lim="800000"/>
            <a:headEnd len="sm" w="sm" type="none"/>
            <a:tailEnd len="sm" w="sm" type="none"/>
          </a:ln>
        </p:spPr>
      </p:cxnSp>
      <p:cxnSp>
        <p:nvCxnSpPr>
          <p:cNvPr id="1088" name="Google Shape;1088;p119"/>
          <p:cNvCxnSpPr/>
          <p:nvPr/>
        </p:nvCxnSpPr>
        <p:spPr>
          <a:xfrm>
            <a:off x="1537920" y="2941552"/>
            <a:ext cx="1544024" cy="0"/>
          </a:xfrm>
          <a:prstGeom prst="straightConnector1">
            <a:avLst/>
          </a:prstGeom>
          <a:noFill/>
          <a:ln cap="flat" cmpd="sng" w="19050">
            <a:solidFill>
              <a:schemeClr val="lt1"/>
            </a:solidFill>
            <a:prstDash val="solid"/>
            <a:miter lim="800000"/>
            <a:headEnd len="sm" w="sm" type="none"/>
            <a:tailEnd len="sm" w="sm" type="none"/>
          </a:ln>
        </p:spPr>
      </p:cxnSp>
      <p:sp>
        <p:nvSpPr>
          <p:cNvPr id="1089" name="Google Shape;1089;p119"/>
          <p:cNvSpPr/>
          <p:nvPr/>
        </p:nvSpPr>
        <p:spPr>
          <a:xfrm>
            <a:off x="1375685" y="2256032"/>
            <a:ext cx="1904939" cy="5678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of time spent on maintenance; IT is unable to keep up</a:t>
            </a:r>
            <a:endParaRPr b="0" i="0" sz="1100" u="none" cap="none" strike="noStrike">
              <a:solidFill>
                <a:srgbClr val="FFFFFF"/>
              </a:solidFill>
              <a:latin typeface="Arial"/>
              <a:ea typeface="Arial"/>
              <a:cs typeface="Arial"/>
              <a:sym typeface="Arial"/>
            </a:endParaRPr>
          </a:p>
        </p:txBody>
      </p:sp>
      <p:sp>
        <p:nvSpPr>
          <p:cNvPr id="1090" name="Google Shape;1090;p119"/>
          <p:cNvSpPr txBox="1"/>
          <p:nvPr/>
        </p:nvSpPr>
        <p:spPr>
          <a:xfrm>
            <a:off x="5663825" y="3241992"/>
            <a:ext cx="1989076" cy="5539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Safeguard data so it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can be trusted and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accessed to get insight</a:t>
            </a:r>
            <a:endParaRPr b="0" i="0" sz="1100" u="none" cap="none" strike="noStrike">
              <a:solidFill>
                <a:srgbClr val="000000"/>
              </a:solidFill>
              <a:latin typeface="Arial"/>
              <a:ea typeface="Arial"/>
              <a:cs typeface="Arial"/>
              <a:sym typeface="Arial"/>
            </a:endParaRPr>
          </a:p>
        </p:txBody>
      </p:sp>
      <p:sp>
        <p:nvSpPr>
          <p:cNvPr id="1091" name="Google Shape;1091;p119"/>
          <p:cNvSpPr/>
          <p:nvPr/>
        </p:nvSpPr>
        <p:spPr>
          <a:xfrm>
            <a:off x="3582857" y="2295038"/>
            <a:ext cx="1844195" cy="4016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of DBAs handle 50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or more databases</a:t>
            </a:r>
            <a:endParaRPr b="0" i="0" sz="1100" u="none" cap="none" strike="noStrike">
              <a:solidFill>
                <a:srgbClr val="000000"/>
              </a:solidFill>
              <a:latin typeface="Arial"/>
              <a:ea typeface="Arial"/>
              <a:cs typeface="Arial"/>
              <a:sym typeface="Arial"/>
            </a:endParaRPr>
          </a:p>
        </p:txBody>
      </p:sp>
      <p:sp>
        <p:nvSpPr>
          <p:cNvPr id="1092" name="Google Shape;1092;p119"/>
          <p:cNvSpPr/>
          <p:nvPr/>
        </p:nvSpPr>
        <p:spPr>
          <a:xfrm>
            <a:off x="5756447" y="2256032"/>
            <a:ext cx="1830157" cy="5678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of DBAs are still creating and updating databases manually</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120"/>
          <p:cNvSpPr txBox="1"/>
          <p:nvPr>
            <p:ph idx="1" type="body"/>
          </p:nvPr>
        </p:nvSpPr>
        <p:spPr>
          <a:xfrm>
            <a:off x="571500" y="381000"/>
            <a:ext cx="8003286" cy="61722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chemeClr val="lt1"/>
              </a:buClr>
              <a:buSzPts val="1800"/>
              <a:buNone/>
            </a:pPr>
            <a:r>
              <a:rPr lang="en" sz="3000"/>
              <a:t>LOB Needs (Analytics)</a:t>
            </a:r>
            <a:endParaRPr sz="3000"/>
          </a:p>
        </p:txBody>
      </p:sp>
      <p:sp>
        <p:nvSpPr>
          <p:cNvPr id="1099" name="Google Shape;1099;p120"/>
          <p:cNvSpPr/>
          <p:nvPr/>
        </p:nvSpPr>
        <p:spPr>
          <a:xfrm>
            <a:off x="6735482" y="1545236"/>
            <a:ext cx="1989075" cy="2700000"/>
          </a:xfrm>
          <a:prstGeom prst="rect">
            <a:avLst/>
          </a:prstGeom>
          <a:solidFill>
            <a:srgbClr val="824020"/>
          </a:soli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100" name="Google Shape;1100;p120"/>
          <p:cNvSpPr/>
          <p:nvPr/>
        </p:nvSpPr>
        <p:spPr>
          <a:xfrm>
            <a:off x="4628170" y="1545236"/>
            <a:ext cx="1989075" cy="2700000"/>
          </a:xfrm>
          <a:prstGeom prst="rect">
            <a:avLst/>
          </a:prstGeom>
          <a:solidFill>
            <a:srgbClr val="A87805"/>
          </a:soli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101" name="Google Shape;1101;p120"/>
          <p:cNvSpPr/>
          <p:nvPr/>
        </p:nvSpPr>
        <p:spPr>
          <a:xfrm>
            <a:off x="2520859" y="1545236"/>
            <a:ext cx="1989075" cy="2700000"/>
          </a:xfrm>
          <a:prstGeom prst="rect">
            <a:avLst/>
          </a:prstGeom>
          <a:solidFill>
            <a:schemeClr val="accent4"/>
          </a:soli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102" name="Google Shape;1102;p120"/>
          <p:cNvSpPr/>
          <p:nvPr/>
        </p:nvSpPr>
        <p:spPr>
          <a:xfrm>
            <a:off x="413548" y="1545236"/>
            <a:ext cx="1989075" cy="2700000"/>
          </a:xfrm>
          <a:prstGeom prst="rect">
            <a:avLst/>
          </a:prstGeom>
          <a:gradFill>
            <a:gsLst>
              <a:gs pos="0">
                <a:srgbClr val="C74634">
                  <a:alpha val="69411"/>
                </a:srgbClr>
              </a:gs>
              <a:gs pos="100000">
                <a:srgbClr val="953426"/>
              </a:gs>
            </a:gsLst>
            <a:lin ang="5400000" scaled="0"/>
          </a:gradFill>
          <a:ln>
            <a:noFill/>
          </a:ln>
        </p:spPr>
        <p:txBody>
          <a:bodyPr anchorCtr="0" anchor="ctr" bIns="34275" lIns="137150"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nvGrpSpPr>
          <p:cNvPr id="1103" name="Google Shape;1103;p120"/>
          <p:cNvGrpSpPr/>
          <p:nvPr/>
        </p:nvGrpSpPr>
        <p:grpSpPr>
          <a:xfrm>
            <a:off x="407021" y="1707679"/>
            <a:ext cx="1995083" cy="2348738"/>
            <a:chOff x="775030" y="2688659"/>
            <a:chExt cx="2459574" cy="2861106"/>
          </a:xfrm>
        </p:grpSpPr>
        <p:grpSp>
          <p:nvGrpSpPr>
            <p:cNvPr id="1104" name="Google Shape;1104;p120"/>
            <p:cNvGrpSpPr/>
            <p:nvPr/>
          </p:nvGrpSpPr>
          <p:grpSpPr>
            <a:xfrm>
              <a:off x="775030" y="4421207"/>
              <a:ext cx="2459574" cy="1128558"/>
              <a:chOff x="832182" y="3712470"/>
              <a:chExt cx="2459574" cy="1128558"/>
            </a:xfrm>
          </p:grpSpPr>
          <p:sp>
            <p:nvSpPr>
              <p:cNvPr id="1105" name="Google Shape;1105;p120"/>
              <p:cNvSpPr txBox="1"/>
              <p:nvPr/>
            </p:nvSpPr>
            <p:spPr>
              <a:xfrm>
                <a:off x="906535" y="4208356"/>
                <a:ext cx="2309832" cy="63267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Cut costs, optimize spend, track key business metrics with rapid insights</a:t>
                </a:r>
                <a:endParaRPr b="0" i="0" sz="1100" u="none" cap="none" strike="noStrike">
                  <a:solidFill>
                    <a:srgbClr val="000000"/>
                  </a:solidFill>
                  <a:latin typeface="Arial"/>
                  <a:ea typeface="Arial"/>
                  <a:cs typeface="Arial"/>
                  <a:sym typeface="Arial"/>
                </a:endParaRPr>
              </a:p>
            </p:txBody>
          </p:sp>
          <p:sp>
            <p:nvSpPr>
              <p:cNvPr id="1106" name="Google Shape;1106;p120"/>
              <p:cNvSpPr txBox="1"/>
              <p:nvPr/>
            </p:nvSpPr>
            <p:spPr>
              <a:xfrm>
                <a:off x="832182" y="3712470"/>
                <a:ext cx="2459574" cy="398888"/>
              </a:xfrm>
              <a:prstGeom prst="rect">
                <a:avLst/>
              </a:prstGeom>
              <a:no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Finance</a:t>
                </a:r>
                <a:endParaRPr b="0" i="0" sz="1100" u="none" cap="none" strike="noStrike">
                  <a:solidFill>
                    <a:srgbClr val="000000"/>
                  </a:solidFill>
                  <a:latin typeface="Arial"/>
                  <a:ea typeface="Arial"/>
                  <a:cs typeface="Arial"/>
                  <a:sym typeface="Arial"/>
                </a:endParaRPr>
              </a:p>
            </p:txBody>
          </p:sp>
        </p:grpSp>
        <p:sp>
          <p:nvSpPr>
            <p:cNvPr id="1107" name="Google Shape;1107;p120"/>
            <p:cNvSpPr txBox="1"/>
            <p:nvPr/>
          </p:nvSpPr>
          <p:spPr>
            <a:xfrm>
              <a:off x="783077" y="2688659"/>
              <a:ext cx="2451527" cy="536991"/>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75</a:t>
              </a:r>
              <a:r>
                <a:rPr b="1" i="0" lang="en" sz="2700" u="none" cap="none" strike="noStrike">
                  <a:solidFill>
                    <a:srgbClr val="FFFFFF"/>
                  </a:solidFill>
                  <a:latin typeface="Arial"/>
                  <a:ea typeface="Arial"/>
                  <a:cs typeface="Arial"/>
                  <a:sym typeface="Arial"/>
                </a:rPr>
                <a:t>%</a:t>
              </a:r>
              <a:r>
                <a:rPr b="1" i="0" lang="en" sz="3600" u="none" cap="none" strike="noStrike">
                  <a:solidFill>
                    <a:srgbClr val="FFFFFF"/>
                  </a:solidFill>
                  <a:latin typeface="Arial"/>
                  <a:ea typeface="Arial"/>
                  <a:cs typeface="Arial"/>
                  <a:sym typeface="Arial"/>
                </a:rPr>
                <a:t>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grpSp>
      <p:sp>
        <p:nvSpPr>
          <p:cNvPr id="1108" name="Google Shape;1108;p120"/>
          <p:cNvSpPr txBox="1"/>
          <p:nvPr/>
        </p:nvSpPr>
        <p:spPr>
          <a:xfrm>
            <a:off x="2738663" y="3546347"/>
            <a:ext cx="1561478" cy="51937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Use improved customer insights and track demand gen</a:t>
            </a:r>
            <a:endParaRPr b="0" i="0" sz="1100" u="none" cap="none" strike="noStrike">
              <a:solidFill>
                <a:srgbClr val="000000"/>
              </a:solidFill>
              <a:latin typeface="Arial"/>
              <a:ea typeface="Arial"/>
              <a:cs typeface="Arial"/>
              <a:sym typeface="Arial"/>
            </a:endParaRPr>
          </a:p>
        </p:txBody>
      </p:sp>
      <p:sp>
        <p:nvSpPr>
          <p:cNvPr id="1109" name="Google Shape;1109;p120"/>
          <p:cNvSpPr txBox="1"/>
          <p:nvPr/>
        </p:nvSpPr>
        <p:spPr>
          <a:xfrm>
            <a:off x="2524864" y="3163578"/>
            <a:ext cx="1989075" cy="265867"/>
          </a:xfrm>
          <a:prstGeom prst="rect">
            <a:avLst/>
          </a:prstGeom>
          <a:no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Marketing</a:t>
            </a:r>
            <a:endParaRPr b="0" i="0" sz="1100" u="none" cap="none" strike="noStrike">
              <a:solidFill>
                <a:srgbClr val="000000"/>
              </a:solidFill>
              <a:latin typeface="Arial"/>
              <a:ea typeface="Arial"/>
              <a:cs typeface="Arial"/>
              <a:sym typeface="Arial"/>
            </a:endParaRPr>
          </a:p>
        </p:txBody>
      </p:sp>
      <p:sp>
        <p:nvSpPr>
          <p:cNvPr id="1110" name="Google Shape;1110;p120"/>
          <p:cNvSpPr txBox="1"/>
          <p:nvPr/>
        </p:nvSpPr>
        <p:spPr>
          <a:xfrm>
            <a:off x="2518338" y="1709301"/>
            <a:ext cx="1995601" cy="437583"/>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375</a:t>
            </a:r>
            <a:r>
              <a:rPr b="1" i="0" lang="en" sz="2700" u="none" cap="none" strike="noStrike">
                <a:solidFill>
                  <a:srgbClr val="FFFFFF"/>
                </a:solidFill>
                <a:latin typeface="Arial"/>
                <a:ea typeface="Arial"/>
                <a:cs typeface="Arial"/>
                <a:sym typeface="Arial"/>
              </a:rPr>
              <a:t>%</a:t>
            </a:r>
            <a:r>
              <a:rPr b="1" i="0" lang="en" sz="3600" u="none" cap="none" strike="noStrike">
                <a:solidFill>
                  <a:srgbClr val="FFFFFF"/>
                </a:solidFill>
                <a:latin typeface="Arial"/>
                <a:ea typeface="Arial"/>
                <a:cs typeface="Arial"/>
                <a:sym typeface="Arial"/>
              </a:rPr>
              <a:t>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grpSp>
        <p:nvGrpSpPr>
          <p:cNvPr id="1111" name="Google Shape;1111;p120"/>
          <p:cNvGrpSpPr/>
          <p:nvPr/>
        </p:nvGrpSpPr>
        <p:grpSpPr>
          <a:xfrm>
            <a:off x="6735482" y="1684340"/>
            <a:ext cx="1995602" cy="2333446"/>
            <a:chOff x="9292094" y="2381949"/>
            <a:chExt cx="2660803" cy="3111262"/>
          </a:xfrm>
        </p:grpSpPr>
        <p:grpSp>
          <p:nvGrpSpPr>
            <p:cNvPr id="1112" name="Google Shape;1112;p120"/>
            <p:cNvGrpSpPr/>
            <p:nvPr/>
          </p:nvGrpSpPr>
          <p:grpSpPr>
            <a:xfrm>
              <a:off x="9292094" y="4365544"/>
              <a:ext cx="2660803" cy="1127667"/>
              <a:chOff x="9234942" y="3656807"/>
              <a:chExt cx="2660803" cy="1127667"/>
            </a:xfrm>
          </p:grpSpPr>
          <p:sp>
            <p:nvSpPr>
              <p:cNvPr id="1113" name="Google Shape;1113;p120"/>
              <p:cNvSpPr txBox="1"/>
              <p:nvPr/>
            </p:nvSpPr>
            <p:spPr>
              <a:xfrm>
                <a:off x="9316740" y="4091977"/>
                <a:ext cx="2504517" cy="69249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Improve employee productivity, performance. Track budget and recruiting</a:t>
                </a:r>
                <a:endParaRPr b="0" i="0" sz="1100" u="none" cap="none" strike="noStrike">
                  <a:solidFill>
                    <a:srgbClr val="000000"/>
                  </a:solidFill>
                  <a:latin typeface="Arial"/>
                  <a:ea typeface="Arial"/>
                  <a:cs typeface="Arial"/>
                  <a:sym typeface="Arial"/>
                </a:endParaRPr>
              </a:p>
            </p:txBody>
          </p:sp>
          <p:sp>
            <p:nvSpPr>
              <p:cNvPr id="1114" name="Google Shape;1114;p120"/>
              <p:cNvSpPr txBox="1"/>
              <p:nvPr/>
            </p:nvSpPr>
            <p:spPr>
              <a:xfrm>
                <a:off x="9234942" y="3656807"/>
                <a:ext cx="2660803" cy="357576"/>
              </a:xfrm>
              <a:prstGeom prst="rect">
                <a:avLst/>
              </a:prstGeom>
              <a:no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HR</a:t>
                </a:r>
                <a:endParaRPr b="0" i="0" sz="1100" u="none" cap="none" strike="noStrike">
                  <a:solidFill>
                    <a:srgbClr val="000000"/>
                  </a:solidFill>
                  <a:latin typeface="Arial"/>
                  <a:ea typeface="Arial"/>
                  <a:cs typeface="Arial"/>
                  <a:sym typeface="Arial"/>
                </a:endParaRPr>
              </a:p>
            </p:txBody>
          </p:sp>
        </p:grpSp>
        <p:sp>
          <p:nvSpPr>
            <p:cNvPr id="1115" name="Google Shape;1115;p120"/>
            <p:cNvSpPr txBox="1"/>
            <p:nvPr/>
          </p:nvSpPr>
          <p:spPr>
            <a:xfrm>
              <a:off x="9300105" y="2381949"/>
              <a:ext cx="2652792" cy="512764"/>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70</a:t>
              </a:r>
              <a:r>
                <a:rPr b="1" i="0" lang="en" sz="2700" u="none" cap="none" strike="noStrike">
                  <a:solidFill>
                    <a:srgbClr val="FFFFFF"/>
                  </a:solidFill>
                  <a:latin typeface="Arial"/>
                  <a:ea typeface="Arial"/>
                  <a:cs typeface="Arial"/>
                  <a:sym typeface="Arial"/>
                </a:rPr>
                <a:t>%</a:t>
              </a:r>
              <a:r>
                <a:rPr b="1" i="0" lang="en" sz="3600" u="none" cap="none" strike="noStrike">
                  <a:solidFill>
                    <a:srgbClr val="FFFFFF"/>
                  </a:solidFill>
                  <a:latin typeface="Arial"/>
                  <a:ea typeface="Arial"/>
                  <a:cs typeface="Arial"/>
                  <a:sym typeface="Arial"/>
                </a:rPr>
                <a:t>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grpSp>
      <p:sp>
        <p:nvSpPr>
          <p:cNvPr id="1116" name="Google Shape;1116;p120"/>
          <p:cNvSpPr txBox="1"/>
          <p:nvPr/>
        </p:nvSpPr>
        <p:spPr>
          <a:xfrm>
            <a:off x="4712002" y="3498413"/>
            <a:ext cx="1820008" cy="51937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Ensure a constant 360 degree view of customer, bookings, pipeline </a:t>
            </a:r>
            <a:endParaRPr b="0" i="0" sz="1100" u="none" cap="none" strike="noStrike">
              <a:solidFill>
                <a:srgbClr val="000000"/>
              </a:solidFill>
              <a:latin typeface="Arial"/>
              <a:ea typeface="Arial"/>
              <a:cs typeface="Arial"/>
              <a:sym typeface="Arial"/>
            </a:endParaRPr>
          </a:p>
        </p:txBody>
      </p:sp>
      <p:sp>
        <p:nvSpPr>
          <p:cNvPr id="1117" name="Google Shape;1117;p120"/>
          <p:cNvSpPr txBox="1"/>
          <p:nvPr/>
        </p:nvSpPr>
        <p:spPr>
          <a:xfrm>
            <a:off x="4629655" y="3181255"/>
            <a:ext cx="1989593" cy="249745"/>
          </a:xfrm>
          <a:prstGeom prst="rect">
            <a:avLst/>
          </a:prstGeom>
          <a:no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Sales</a:t>
            </a:r>
            <a:endParaRPr b="0" i="0" sz="1100" u="none" cap="none" strike="noStrike">
              <a:solidFill>
                <a:srgbClr val="000000"/>
              </a:solidFill>
              <a:latin typeface="Arial"/>
              <a:ea typeface="Arial"/>
              <a:cs typeface="Arial"/>
              <a:sym typeface="Arial"/>
            </a:endParaRPr>
          </a:p>
        </p:txBody>
      </p:sp>
      <p:sp>
        <p:nvSpPr>
          <p:cNvPr id="1118" name="Google Shape;1118;p120"/>
          <p:cNvSpPr txBox="1"/>
          <p:nvPr/>
        </p:nvSpPr>
        <p:spPr>
          <a:xfrm>
            <a:off x="4629655" y="1706243"/>
            <a:ext cx="1989593" cy="433624"/>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rPr b="1" i="0" lang="en" sz="3600" u="none" cap="none" strike="noStrike">
                <a:solidFill>
                  <a:srgbClr val="FFFFFF"/>
                </a:solidFill>
                <a:latin typeface="Arial"/>
                <a:ea typeface="Arial"/>
                <a:cs typeface="Arial"/>
                <a:sym typeface="Arial"/>
              </a:rPr>
              <a:t>4x </a:t>
            </a:r>
            <a:br>
              <a:rPr b="0" i="0" lang="en" sz="3600" u="none" cap="none" strike="noStrike">
                <a:solidFill>
                  <a:srgbClr val="FFFFFF"/>
                </a:solidFill>
                <a:latin typeface="Arial"/>
                <a:ea typeface="Arial"/>
                <a:cs typeface="Arial"/>
                <a:sym typeface="Arial"/>
              </a:rPr>
            </a:br>
            <a:endParaRPr b="0" i="0" sz="3600" u="none" cap="none" strike="noStrike">
              <a:solidFill>
                <a:srgbClr val="FFFFFF"/>
              </a:solidFill>
              <a:latin typeface="Arial"/>
              <a:ea typeface="Arial"/>
              <a:cs typeface="Arial"/>
              <a:sym typeface="Arial"/>
            </a:endParaRPr>
          </a:p>
        </p:txBody>
      </p:sp>
      <p:sp>
        <p:nvSpPr>
          <p:cNvPr id="1119" name="Google Shape;1119;p120"/>
          <p:cNvSpPr/>
          <p:nvPr/>
        </p:nvSpPr>
        <p:spPr>
          <a:xfrm>
            <a:off x="2574707" y="2231608"/>
            <a:ext cx="1889389" cy="4016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increase in analytics spending by marketers</a:t>
            </a:r>
            <a:br>
              <a:rPr b="0" i="0" lang="en" sz="1200" u="none" cap="none" strike="noStrike">
                <a:solidFill>
                  <a:srgbClr val="FFFFFF"/>
                </a:solidFill>
                <a:latin typeface="Arial"/>
                <a:ea typeface="Arial"/>
                <a:cs typeface="Arial"/>
                <a:sym typeface="Arial"/>
              </a:rPr>
            </a:br>
            <a:r>
              <a:rPr lang="en" sz="1200">
                <a:solidFill>
                  <a:srgbClr val="FFFFFF"/>
                </a:solidFill>
              </a:rPr>
              <a:t>si</a:t>
            </a:r>
            <a:r>
              <a:rPr b="0" i="0" lang="en" sz="1200" u="none" cap="none" strike="noStrike">
                <a:solidFill>
                  <a:srgbClr val="FFFFFF"/>
                </a:solidFill>
                <a:latin typeface="Arial"/>
                <a:ea typeface="Arial"/>
                <a:cs typeface="Arial"/>
                <a:sym typeface="Arial"/>
              </a:rPr>
              <a:t>nce </a:t>
            </a:r>
            <a:r>
              <a:rPr lang="en" sz="1200">
                <a:solidFill>
                  <a:srgbClr val="FFFFFF"/>
                </a:solidFill>
              </a:rPr>
              <a:t>2017</a:t>
            </a:r>
            <a:endParaRPr b="0" i="0" sz="1100" u="none" cap="none" strike="noStrike">
              <a:solidFill>
                <a:srgbClr val="000000"/>
              </a:solidFill>
              <a:latin typeface="Arial"/>
              <a:ea typeface="Arial"/>
              <a:cs typeface="Arial"/>
              <a:sym typeface="Arial"/>
            </a:endParaRPr>
          </a:p>
        </p:txBody>
      </p:sp>
      <p:sp>
        <p:nvSpPr>
          <p:cNvPr id="1120" name="Google Shape;1120;p120"/>
          <p:cNvSpPr/>
          <p:nvPr/>
        </p:nvSpPr>
        <p:spPr>
          <a:xfrm>
            <a:off x="467332" y="2227118"/>
            <a:ext cx="1873620" cy="5678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of time spent in analytics by 2020 compared to 25% in 2015</a:t>
            </a:r>
            <a:endParaRPr b="0" i="0" sz="1100" u="none" cap="none" strike="noStrike">
              <a:solidFill>
                <a:srgbClr val="FFFFFF"/>
              </a:solidFill>
              <a:latin typeface="Arial"/>
              <a:ea typeface="Arial"/>
              <a:cs typeface="Arial"/>
              <a:sym typeface="Arial"/>
            </a:endParaRPr>
          </a:p>
        </p:txBody>
      </p:sp>
      <p:sp>
        <p:nvSpPr>
          <p:cNvPr id="1121" name="Google Shape;1121;p120"/>
          <p:cNvSpPr/>
          <p:nvPr/>
        </p:nvSpPr>
        <p:spPr>
          <a:xfrm>
            <a:off x="4657101" y="2250277"/>
            <a:ext cx="1929811" cy="567848"/>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faster quota attainment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by sales teams that </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use analytics</a:t>
            </a:r>
            <a:endParaRPr b="0" i="0" sz="1100" u="none" cap="none" strike="noStrike">
              <a:solidFill>
                <a:srgbClr val="000000"/>
              </a:solidFill>
              <a:latin typeface="Arial"/>
              <a:ea typeface="Arial"/>
              <a:cs typeface="Arial"/>
              <a:sym typeface="Arial"/>
            </a:endParaRPr>
          </a:p>
        </p:txBody>
      </p:sp>
      <p:sp>
        <p:nvSpPr>
          <p:cNvPr id="1122" name="Google Shape;1122;p120"/>
          <p:cNvSpPr/>
          <p:nvPr/>
        </p:nvSpPr>
        <p:spPr>
          <a:xfrm>
            <a:off x="6793026" y="2250793"/>
            <a:ext cx="1878388" cy="623248"/>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in the midst of major data projects for decision making</a:t>
            </a:r>
            <a:endParaRPr b="0" i="0" sz="1200" u="none" cap="none" strike="noStrike">
              <a:solidFill>
                <a:srgbClr val="5F5F5F"/>
              </a:solidFill>
              <a:latin typeface="Arial"/>
              <a:ea typeface="Arial"/>
              <a:cs typeface="Arial"/>
              <a:sym typeface="Arial"/>
            </a:endParaRPr>
          </a:p>
        </p:txBody>
      </p:sp>
      <p:cxnSp>
        <p:nvCxnSpPr>
          <p:cNvPr id="1123" name="Google Shape;1123;p120"/>
          <p:cNvCxnSpPr/>
          <p:nvPr/>
        </p:nvCxnSpPr>
        <p:spPr>
          <a:xfrm>
            <a:off x="6964013" y="2986501"/>
            <a:ext cx="1544024" cy="0"/>
          </a:xfrm>
          <a:prstGeom prst="straightConnector1">
            <a:avLst/>
          </a:prstGeom>
          <a:noFill/>
          <a:ln cap="flat" cmpd="sng" w="19050">
            <a:solidFill>
              <a:schemeClr val="lt1"/>
            </a:solidFill>
            <a:prstDash val="solid"/>
            <a:miter lim="800000"/>
            <a:headEnd len="sm" w="sm" type="none"/>
            <a:tailEnd len="sm" w="sm" type="none"/>
          </a:ln>
        </p:spPr>
      </p:cxnSp>
      <p:cxnSp>
        <p:nvCxnSpPr>
          <p:cNvPr id="1124" name="Google Shape;1124;p120"/>
          <p:cNvCxnSpPr/>
          <p:nvPr/>
        </p:nvCxnSpPr>
        <p:spPr>
          <a:xfrm>
            <a:off x="4835955" y="2986501"/>
            <a:ext cx="1544024" cy="0"/>
          </a:xfrm>
          <a:prstGeom prst="straightConnector1">
            <a:avLst/>
          </a:prstGeom>
          <a:noFill/>
          <a:ln cap="flat" cmpd="sng" w="19050">
            <a:solidFill>
              <a:schemeClr val="lt1"/>
            </a:solidFill>
            <a:prstDash val="solid"/>
            <a:miter lim="800000"/>
            <a:headEnd len="sm" w="sm" type="none"/>
            <a:tailEnd len="sm" w="sm" type="none"/>
          </a:ln>
        </p:spPr>
      </p:cxnSp>
      <p:cxnSp>
        <p:nvCxnSpPr>
          <p:cNvPr id="1125" name="Google Shape;1125;p120"/>
          <p:cNvCxnSpPr/>
          <p:nvPr/>
        </p:nvCxnSpPr>
        <p:spPr>
          <a:xfrm>
            <a:off x="2738396" y="2986501"/>
            <a:ext cx="1544024" cy="0"/>
          </a:xfrm>
          <a:prstGeom prst="straightConnector1">
            <a:avLst/>
          </a:prstGeom>
          <a:noFill/>
          <a:ln cap="flat" cmpd="sng" w="19050">
            <a:solidFill>
              <a:schemeClr val="lt1"/>
            </a:solidFill>
            <a:prstDash val="solid"/>
            <a:miter lim="800000"/>
            <a:headEnd len="sm" w="sm" type="none"/>
            <a:tailEnd len="sm" w="sm" type="none"/>
          </a:ln>
        </p:spPr>
      </p:cxnSp>
      <p:cxnSp>
        <p:nvCxnSpPr>
          <p:cNvPr id="1126" name="Google Shape;1126;p120"/>
          <p:cNvCxnSpPr/>
          <p:nvPr/>
        </p:nvCxnSpPr>
        <p:spPr>
          <a:xfrm>
            <a:off x="649498" y="2986501"/>
            <a:ext cx="1544024" cy="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1" name="Shape 1131"/>
        <p:cNvGrpSpPr/>
        <p:nvPr/>
      </p:nvGrpSpPr>
      <p:grpSpPr>
        <a:xfrm>
          <a:off x="0" y="0"/>
          <a:ext cx="0" cy="0"/>
          <a:chOff x="0" y="0"/>
          <a:chExt cx="0" cy="0"/>
        </a:xfrm>
      </p:grpSpPr>
      <p:sp>
        <p:nvSpPr>
          <p:cNvPr id="1132" name="Google Shape;1132;p121"/>
          <p:cNvSpPr txBox="1"/>
          <p:nvPr>
            <p:ph type="title"/>
          </p:nvPr>
        </p:nvSpPr>
        <p:spPr>
          <a:xfrm>
            <a:off x="398963" y="411480"/>
            <a:ext cx="8346074" cy="666750"/>
          </a:xfrm>
          <a:prstGeom prst="rect">
            <a:avLst/>
          </a:prstGeom>
          <a:noFill/>
          <a:ln>
            <a:noFill/>
          </a:ln>
        </p:spPr>
        <p:txBody>
          <a:bodyPr anchorCtr="0" anchor="ctr" bIns="34275" lIns="0" spcFirstLastPara="1" rIns="0" wrap="square" tIns="34275">
            <a:noAutofit/>
          </a:bodyPr>
          <a:lstStyle/>
          <a:p>
            <a:pPr indent="0" lvl="0" marL="0" rtl="0" algn="l">
              <a:lnSpc>
                <a:spcPct val="90000"/>
              </a:lnSpc>
              <a:spcBef>
                <a:spcPts val="0"/>
              </a:spcBef>
              <a:spcAft>
                <a:spcPts val="0"/>
              </a:spcAft>
              <a:buClr>
                <a:schemeClr val="dk1"/>
              </a:buClr>
              <a:buSzPts val="3000"/>
              <a:buFont typeface="Georgia"/>
              <a:buNone/>
            </a:pPr>
            <a:r>
              <a:rPr lang="en" sz="2700">
                <a:latin typeface="Arial"/>
                <a:ea typeface="Arial"/>
                <a:cs typeface="Arial"/>
                <a:sym typeface="Arial"/>
              </a:rPr>
              <a:t>Voracity iPaaS / Data Wrangling in </a:t>
            </a:r>
            <a:r>
              <a:rPr lang="en" sz="2700">
                <a:solidFill>
                  <a:schemeClr val="dk1"/>
                </a:solidFill>
                <a:latin typeface="Arial"/>
                <a:ea typeface="Arial"/>
                <a:cs typeface="Arial"/>
                <a:sym typeface="Arial"/>
              </a:rPr>
              <a:t>Oracle Cloud - Solution Architecture</a:t>
            </a:r>
            <a:r>
              <a:rPr lang="en" sz="2700">
                <a:latin typeface="Arial"/>
                <a:ea typeface="Arial"/>
                <a:cs typeface="Arial"/>
                <a:sym typeface="Arial"/>
              </a:rPr>
              <a:t> </a:t>
            </a:r>
            <a:endParaRPr sz="2700">
              <a:solidFill>
                <a:schemeClr val="dk1"/>
              </a:solidFill>
              <a:latin typeface="Arial"/>
              <a:ea typeface="Arial"/>
              <a:cs typeface="Arial"/>
              <a:sym typeface="Arial"/>
            </a:endParaRPr>
          </a:p>
        </p:txBody>
      </p:sp>
      <p:grpSp>
        <p:nvGrpSpPr>
          <p:cNvPr id="1133" name="Google Shape;1133;p121"/>
          <p:cNvGrpSpPr/>
          <p:nvPr/>
        </p:nvGrpSpPr>
        <p:grpSpPr>
          <a:xfrm>
            <a:off x="6751481" y="1261705"/>
            <a:ext cx="1993555" cy="2977249"/>
            <a:chOff x="9027925" y="1779198"/>
            <a:chExt cx="2658073" cy="3969665"/>
          </a:xfrm>
        </p:grpSpPr>
        <p:grpSp>
          <p:nvGrpSpPr>
            <p:cNvPr id="1134" name="Google Shape;1134;p121"/>
            <p:cNvGrpSpPr/>
            <p:nvPr/>
          </p:nvGrpSpPr>
          <p:grpSpPr>
            <a:xfrm>
              <a:off x="10103698" y="1779198"/>
              <a:ext cx="1582300" cy="3969665"/>
              <a:chOff x="10077748" y="1502973"/>
              <a:chExt cx="1582300" cy="3969665"/>
            </a:xfrm>
          </p:grpSpPr>
          <p:sp>
            <p:nvSpPr>
              <p:cNvPr id="1135" name="Google Shape;1135;p121"/>
              <p:cNvSpPr/>
              <p:nvPr/>
            </p:nvSpPr>
            <p:spPr>
              <a:xfrm>
                <a:off x="10181944" y="1708206"/>
                <a:ext cx="1002577" cy="3657600"/>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68575">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413636"/>
                  </a:solidFill>
                  <a:latin typeface="Calibri"/>
                  <a:ea typeface="Calibri"/>
                  <a:cs typeface="Calibri"/>
                  <a:sym typeface="Calibri"/>
                </a:endParaRPr>
              </a:p>
            </p:txBody>
          </p:sp>
          <p:grpSp>
            <p:nvGrpSpPr>
              <p:cNvPr id="1136" name="Google Shape;1136;p121"/>
              <p:cNvGrpSpPr/>
              <p:nvPr/>
            </p:nvGrpSpPr>
            <p:grpSpPr>
              <a:xfrm>
                <a:off x="10336561" y="1806636"/>
                <a:ext cx="693342" cy="857502"/>
                <a:chOff x="10336561" y="1806636"/>
                <a:chExt cx="693342" cy="857502"/>
              </a:xfrm>
            </p:grpSpPr>
            <p:sp>
              <p:nvSpPr>
                <p:cNvPr id="1137" name="Google Shape;1137;p121"/>
                <p:cNvSpPr txBox="1"/>
                <p:nvPr/>
              </p:nvSpPr>
              <p:spPr>
                <a:xfrm>
                  <a:off x="10336561" y="2390986"/>
                  <a:ext cx="693342" cy="273152"/>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Business Leaders</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sp>
              <p:nvSpPr>
                <p:cNvPr id="1138" name="Google Shape;1138;p121"/>
                <p:cNvSpPr/>
                <p:nvPr/>
              </p:nvSpPr>
              <p:spPr>
                <a:xfrm>
                  <a:off x="10448372" y="1806636"/>
                  <a:ext cx="469721" cy="551840"/>
                </a:xfrm>
                <a:custGeom>
                  <a:rect b="b" l="l" r="r" t="t"/>
                  <a:pathLst>
                    <a:path extrusionOk="0" h="2964" w="2524">
                      <a:moveTo>
                        <a:pt x="799" y="799"/>
                      </a:moveTo>
                      <a:cubicBezTo>
                        <a:pt x="822" y="938"/>
                        <a:pt x="822" y="938"/>
                        <a:pt x="822" y="938"/>
                      </a:cubicBezTo>
                      <a:cubicBezTo>
                        <a:pt x="822" y="984"/>
                        <a:pt x="868" y="1019"/>
                        <a:pt x="915" y="1019"/>
                      </a:cubicBezTo>
                      <a:cubicBezTo>
                        <a:pt x="961" y="1366"/>
                        <a:pt x="1216" y="1378"/>
                        <a:pt x="1262" y="1378"/>
                      </a:cubicBezTo>
                      <a:cubicBezTo>
                        <a:pt x="1273" y="1378"/>
                        <a:pt x="1273" y="1378"/>
                        <a:pt x="1273" y="1378"/>
                      </a:cubicBezTo>
                      <a:cubicBezTo>
                        <a:pt x="1308" y="1378"/>
                        <a:pt x="1563" y="1366"/>
                        <a:pt x="1609" y="1019"/>
                      </a:cubicBezTo>
                      <a:cubicBezTo>
                        <a:pt x="1656" y="1019"/>
                        <a:pt x="1702" y="984"/>
                        <a:pt x="1702" y="938"/>
                      </a:cubicBezTo>
                      <a:cubicBezTo>
                        <a:pt x="1725" y="799"/>
                        <a:pt x="1725" y="799"/>
                        <a:pt x="1725" y="799"/>
                      </a:cubicBezTo>
                      <a:cubicBezTo>
                        <a:pt x="1736" y="764"/>
                        <a:pt x="1713" y="729"/>
                        <a:pt x="1679" y="706"/>
                      </a:cubicBezTo>
                      <a:cubicBezTo>
                        <a:pt x="1690" y="648"/>
                        <a:pt x="1713" y="544"/>
                        <a:pt x="1713" y="440"/>
                      </a:cubicBezTo>
                      <a:cubicBezTo>
                        <a:pt x="1702" y="278"/>
                        <a:pt x="1563" y="104"/>
                        <a:pt x="1366" y="93"/>
                      </a:cubicBezTo>
                      <a:cubicBezTo>
                        <a:pt x="1297" y="0"/>
                        <a:pt x="1297" y="0"/>
                        <a:pt x="1297" y="0"/>
                      </a:cubicBezTo>
                      <a:cubicBezTo>
                        <a:pt x="810" y="23"/>
                        <a:pt x="822" y="417"/>
                        <a:pt x="822" y="417"/>
                      </a:cubicBezTo>
                      <a:cubicBezTo>
                        <a:pt x="822" y="463"/>
                        <a:pt x="822" y="463"/>
                        <a:pt x="822" y="463"/>
                      </a:cubicBezTo>
                      <a:cubicBezTo>
                        <a:pt x="822" y="556"/>
                        <a:pt x="834" y="648"/>
                        <a:pt x="845" y="706"/>
                      </a:cubicBezTo>
                      <a:cubicBezTo>
                        <a:pt x="810" y="729"/>
                        <a:pt x="799" y="764"/>
                        <a:pt x="799" y="799"/>
                      </a:cubicBezTo>
                      <a:close/>
                      <a:moveTo>
                        <a:pt x="1354" y="2038"/>
                      </a:moveTo>
                      <a:cubicBezTo>
                        <a:pt x="1308" y="1806"/>
                        <a:pt x="1308" y="1806"/>
                        <a:pt x="1308" y="1806"/>
                      </a:cubicBezTo>
                      <a:cubicBezTo>
                        <a:pt x="1354" y="1679"/>
                        <a:pt x="1354" y="1679"/>
                        <a:pt x="1354" y="1679"/>
                      </a:cubicBezTo>
                      <a:cubicBezTo>
                        <a:pt x="1262" y="1528"/>
                        <a:pt x="1262" y="1528"/>
                        <a:pt x="1262" y="1528"/>
                      </a:cubicBezTo>
                      <a:cubicBezTo>
                        <a:pt x="1169" y="1679"/>
                        <a:pt x="1169" y="1679"/>
                        <a:pt x="1169" y="1679"/>
                      </a:cubicBezTo>
                      <a:cubicBezTo>
                        <a:pt x="1216" y="1806"/>
                        <a:pt x="1216" y="1806"/>
                        <a:pt x="1216" y="1806"/>
                      </a:cubicBezTo>
                      <a:cubicBezTo>
                        <a:pt x="1169" y="2038"/>
                        <a:pt x="1169" y="2038"/>
                        <a:pt x="1169" y="2038"/>
                      </a:cubicBezTo>
                      <a:lnTo>
                        <a:pt x="1354" y="2038"/>
                      </a:lnTo>
                      <a:close/>
                      <a:moveTo>
                        <a:pt x="2523" y="2639"/>
                      </a:moveTo>
                      <a:cubicBezTo>
                        <a:pt x="2442" y="2061"/>
                        <a:pt x="2442" y="2061"/>
                        <a:pt x="2442" y="2061"/>
                      </a:cubicBezTo>
                      <a:cubicBezTo>
                        <a:pt x="2430" y="1933"/>
                        <a:pt x="2349" y="1817"/>
                        <a:pt x="2233" y="1760"/>
                      </a:cubicBezTo>
                      <a:cubicBezTo>
                        <a:pt x="1574" y="1436"/>
                        <a:pt x="1574" y="1436"/>
                        <a:pt x="1574" y="1436"/>
                      </a:cubicBezTo>
                      <a:cubicBezTo>
                        <a:pt x="1447" y="2038"/>
                        <a:pt x="1447" y="2038"/>
                        <a:pt x="1447" y="2038"/>
                      </a:cubicBezTo>
                      <a:cubicBezTo>
                        <a:pt x="1852" y="2038"/>
                        <a:pt x="1852" y="2038"/>
                        <a:pt x="1852" y="2038"/>
                      </a:cubicBezTo>
                      <a:cubicBezTo>
                        <a:pt x="1968" y="2038"/>
                        <a:pt x="2072" y="2130"/>
                        <a:pt x="2072" y="2257"/>
                      </a:cubicBezTo>
                      <a:cubicBezTo>
                        <a:pt x="2072" y="2639"/>
                        <a:pt x="2072" y="2639"/>
                        <a:pt x="2072" y="2639"/>
                      </a:cubicBezTo>
                      <a:lnTo>
                        <a:pt x="2523" y="2639"/>
                      </a:lnTo>
                      <a:close/>
                      <a:moveTo>
                        <a:pt x="1065" y="1945"/>
                      </a:moveTo>
                      <a:cubicBezTo>
                        <a:pt x="949" y="1436"/>
                        <a:pt x="949" y="1436"/>
                        <a:pt x="949" y="1436"/>
                      </a:cubicBezTo>
                      <a:cubicBezTo>
                        <a:pt x="289" y="1760"/>
                        <a:pt x="289" y="1760"/>
                        <a:pt x="289" y="1760"/>
                      </a:cubicBezTo>
                      <a:cubicBezTo>
                        <a:pt x="174" y="1817"/>
                        <a:pt x="93" y="1933"/>
                        <a:pt x="81" y="2061"/>
                      </a:cubicBezTo>
                      <a:cubicBezTo>
                        <a:pt x="0" y="2639"/>
                        <a:pt x="0" y="2639"/>
                        <a:pt x="0" y="2639"/>
                      </a:cubicBezTo>
                      <a:cubicBezTo>
                        <a:pt x="452" y="2639"/>
                        <a:pt x="452" y="2639"/>
                        <a:pt x="452" y="2639"/>
                      </a:cubicBezTo>
                      <a:cubicBezTo>
                        <a:pt x="452" y="1899"/>
                        <a:pt x="452" y="1899"/>
                        <a:pt x="452" y="1899"/>
                      </a:cubicBezTo>
                      <a:cubicBezTo>
                        <a:pt x="938" y="1899"/>
                        <a:pt x="938" y="1899"/>
                        <a:pt x="938" y="1899"/>
                      </a:cubicBezTo>
                      <a:cubicBezTo>
                        <a:pt x="984" y="1899"/>
                        <a:pt x="1030" y="1922"/>
                        <a:pt x="1065" y="1945"/>
                      </a:cubicBezTo>
                      <a:close/>
                      <a:moveTo>
                        <a:pt x="1852" y="2130"/>
                      </a:moveTo>
                      <a:cubicBezTo>
                        <a:pt x="1111" y="2130"/>
                        <a:pt x="1111" y="2130"/>
                        <a:pt x="1111" y="2130"/>
                      </a:cubicBezTo>
                      <a:cubicBezTo>
                        <a:pt x="1077" y="2130"/>
                        <a:pt x="1042" y="2107"/>
                        <a:pt x="1030" y="2072"/>
                      </a:cubicBezTo>
                      <a:cubicBezTo>
                        <a:pt x="1007" y="2038"/>
                        <a:pt x="1007" y="2038"/>
                        <a:pt x="1007" y="2038"/>
                      </a:cubicBezTo>
                      <a:cubicBezTo>
                        <a:pt x="995" y="2015"/>
                        <a:pt x="961" y="1991"/>
                        <a:pt x="938" y="1991"/>
                      </a:cubicBezTo>
                      <a:cubicBezTo>
                        <a:pt x="544" y="1991"/>
                        <a:pt x="544" y="1991"/>
                        <a:pt x="544" y="1991"/>
                      </a:cubicBezTo>
                      <a:cubicBezTo>
                        <a:pt x="544" y="2963"/>
                        <a:pt x="544" y="2963"/>
                        <a:pt x="544" y="2963"/>
                      </a:cubicBezTo>
                      <a:cubicBezTo>
                        <a:pt x="1980" y="2963"/>
                        <a:pt x="1980" y="2963"/>
                        <a:pt x="1980" y="2963"/>
                      </a:cubicBezTo>
                      <a:cubicBezTo>
                        <a:pt x="1980" y="2257"/>
                        <a:pt x="1980" y="2257"/>
                        <a:pt x="1980" y="2257"/>
                      </a:cubicBezTo>
                      <a:cubicBezTo>
                        <a:pt x="1980" y="2188"/>
                        <a:pt x="1922" y="2130"/>
                        <a:pt x="1852" y="213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grpSp>
          <p:grpSp>
            <p:nvGrpSpPr>
              <p:cNvPr id="1139" name="Google Shape;1139;p121"/>
              <p:cNvGrpSpPr/>
              <p:nvPr/>
            </p:nvGrpSpPr>
            <p:grpSpPr>
              <a:xfrm>
                <a:off x="10226270" y="2841052"/>
                <a:ext cx="913924" cy="728184"/>
                <a:chOff x="10226270" y="2880040"/>
                <a:chExt cx="913924" cy="728184"/>
              </a:xfrm>
            </p:grpSpPr>
            <p:sp>
              <p:nvSpPr>
                <p:cNvPr id="1140" name="Google Shape;1140;p121"/>
                <p:cNvSpPr txBox="1"/>
                <p:nvPr/>
              </p:nvSpPr>
              <p:spPr>
                <a:xfrm>
                  <a:off x="10226270" y="3335072"/>
                  <a:ext cx="913924" cy="273152"/>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Analysts</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sp>
              <p:nvSpPr>
                <p:cNvPr id="1141" name="Google Shape;1141;p121"/>
                <p:cNvSpPr/>
                <p:nvPr/>
              </p:nvSpPr>
              <p:spPr>
                <a:xfrm>
                  <a:off x="10368715" y="2880040"/>
                  <a:ext cx="629035" cy="477134"/>
                </a:xfrm>
                <a:custGeom>
                  <a:rect b="b" l="l" r="r" t="t"/>
                  <a:pathLst>
                    <a:path extrusionOk="0" h="2258" w="2975">
                      <a:moveTo>
                        <a:pt x="695" y="647"/>
                      </a:moveTo>
                      <a:lnTo>
                        <a:pt x="185" y="647"/>
                      </a:lnTo>
                      <a:lnTo>
                        <a:pt x="185" y="555"/>
                      </a:lnTo>
                      <a:lnTo>
                        <a:pt x="695" y="555"/>
                      </a:lnTo>
                      <a:lnTo>
                        <a:pt x="695" y="647"/>
                      </a:lnTo>
                      <a:close/>
                      <a:moveTo>
                        <a:pt x="602" y="833"/>
                      </a:moveTo>
                      <a:lnTo>
                        <a:pt x="185" y="833"/>
                      </a:lnTo>
                      <a:lnTo>
                        <a:pt x="185" y="740"/>
                      </a:lnTo>
                      <a:lnTo>
                        <a:pt x="602" y="740"/>
                      </a:lnTo>
                      <a:lnTo>
                        <a:pt x="602" y="833"/>
                      </a:lnTo>
                      <a:close/>
                      <a:moveTo>
                        <a:pt x="938" y="1562"/>
                      </a:moveTo>
                      <a:lnTo>
                        <a:pt x="1030" y="1412"/>
                      </a:lnTo>
                      <a:cubicBezTo>
                        <a:pt x="996" y="1388"/>
                        <a:pt x="961" y="1354"/>
                        <a:pt x="926" y="1319"/>
                      </a:cubicBezTo>
                      <a:cubicBezTo>
                        <a:pt x="845" y="1238"/>
                        <a:pt x="776" y="1134"/>
                        <a:pt x="741" y="1029"/>
                      </a:cubicBezTo>
                      <a:lnTo>
                        <a:pt x="672" y="995"/>
                      </a:lnTo>
                      <a:lnTo>
                        <a:pt x="185" y="1331"/>
                      </a:lnTo>
                      <a:lnTo>
                        <a:pt x="185" y="1597"/>
                      </a:lnTo>
                      <a:lnTo>
                        <a:pt x="672" y="1412"/>
                      </a:lnTo>
                      <a:lnTo>
                        <a:pt x="938" y="1562"/>
                      </a:lnTo>
                      <a:close/>
                      <a:moveTo>
                        <a:pt x="93" y="578"/>
                      </a:moveTo>
                      <a:cubicBezTo>
                        <a:pt x="0" y="578"/>
                        <a:pt x="31" y="578"/>
                        <a:pt x="0" y="578"/>
                      </a:cubicBezTo>
                      <a:lnTo>
                        <a:pt x="0" y="2060"/>
                      </a:lnTo>
                      <a:lnTo>
                        <a:pt x="1991" y="2060"/>
                      </a:lnTo>
                      <a:cubicBezTo>
                        <a:pt x="1991" y="1967"/>
                        <a:pt x="1991" y="1998"/>
                        <a:pt x="1991" y="1967"/>
                      </a:cubicBezTo>
                      <a:lnTo>
                        <a:pt x="93" y="1967"/>
                      </a:lnTo>
                      <a:lnTo>
                        <a:pt x="93" y="578"/>
                      </a:lnTo>
                      <a:close/>
                      <a:moveTo>
                        <a:pt x="1482" y="1551"/>
                      </a:moveTo>
                      <a:cubicBezTo>
                        <a:pt x="1343" y="1551"/>
                        <a:pt x="1204" y="1516"/>
                        <a:pt x="1088" y="1446"/>
                      </a:cubicBezTo>
                      <a:lnTo>
                        <a:pt x="961" y="1643"/>
                      </a:lnTo>
                      <a:lnTo>
                        <a:pt x="672" y="1481"/>
                      </a:lnTo>
                      <a:lnTo>
                        <a:pt x="185" y="1666"/>
                      </a:lnTo>
                      <a:lnTo>
                        <a:pt x="185" y="1875"/>
                      </a:lnTo>
                      <a:lnTo>
                        <a:pt x="1991" y="1875"/>
                      </a:lnTo>
                      <a:lnTo>
                        <a:pt x="1991" y="1539"/>
                      </a:lnTo>
                      <a:lnTo>
                        <a:pt x="1887" y="1435"/>
                      </a:lnTo>
                      <a:cubicBezTo>
                        <a:pt x="1771" y="1516"/>
                        <a:pt x="1621" y="1551"/>
                        <a:pt x="1482" y="1551"/>
                      </a:cubicBezTo>
                      <a:close/>
                      <a:moveTo>
                        <a:pt x="2916" y="1944"/>
                      </a:moveTo>
                      <a:lnTo>
                        <a:pt x="2338" y="1412"/>
                      </a:lnTo>
                      <a:cubicBezTo>
                        <a:pt x="2314" y="1400"/>
                        <a:pt x="2280" y="1388"/>
                        <a:pt x="2245" y="1400"/>
                      </a:cubicBezTo>
                      <a:lnTo>
                        <a:pt x="2038" y="1180"/>
                      </a:lnTo>
                      <a:cubicBezTo>
                        <a:pt x="2245" y="914"/>
                        <a:pt x="2222" y="520"/>
                        <a:pt x="1968" y="277"/>
                      </a:cubicBezTo>
                      <a:cubicBezTo>
                        <a:pt x="1702" y="0"/>
                        <a:pt x="1262" y="0"/>
                        <a:pt x="996" y="277"/>
                      </a:cubicBezTo>
                      <a:cubicBezTo>
                        <a:pt x="718" y="543"/>
                        <a:pt x="718" y="983"/>
                        <a:pt x="996" y="1249"/>
                      </a:cubicBezTo>
                      <a:cubicBezTo>
                        <a:pt x="1239" y="1504"/>
                        <a:pt x="1632" y="1527"/>
                        <a:pt x="1899" y="1319"/>
                      </a:cubicBezTo>
                      <a:lnTo>
                        <a:pt x="2119" y="1527"/>
                      </a:lnTo>
                      <a:cubicBezTo>
                        <a:pt x="2107" y="1562"/>
                        <a:pt x="2119" y="1597"/>
                        <a:pt x="2130" y="1620"/>
                      </a:cubicBezTo>
                      <a:lnTo>
                        <a:pt x="2662" y="2199"/>
                      </a:lnTo>
                      <a:cubicBezTo>
                        <a:pt x="2720" y="2257"/>
                        <a:pt x="2812" y="2257"/>
                        <a:pt x="2859" y="2199"/>
                      </a:cubicBezTo>
                      <a:lnTo>
                        <a:pt x="2916" y="2141"/>
                      </a:lnTo>
                      <a:cubicBezTo>
                        <a:pt x="2974" y="2094"/>
                        <a:pt x="2974" y="2002"/>
                        <a:pt x="2916" y="1944"/>
                      </a:cubicBezTo>
                      <a:close/>
                      <a:moveTo>
                        <a:pt x="1088" y="370"/>
                      </a:moveTo>
                      <a:cubicBezTo>
                        <a:pt x="1308" y="150"/>
                        <a:pt x="1656" y="150"/>
                        <a:pt x="1876" y="370"/>
                      </a:cubicBezTo>
                      <a:cubicBezTo>
                        <a:pt x="1933" y="427"/>
                        <a:pt x="1980" y="497"/>
                        <a:pt x="2003" y="578"/>
                      </a:cubicBezTo>
                      <a:lnTo>
                        <a:pt x="1493" y="925"/>
                      </a:lnTo>
                      <a:lnTo>
                        <a:pt x="1042" y="427"/>
                      </a:lnTo>
                      <a:cubicBezTo>
                        <a:pt x="1054" y="404"/>
                        <a:pt x="1077" y="393"/>
                        <a:pt x="1088" y="370"/>
                      </a:cubicBezTo>
                      <a:close/>
                      <a:moveTo>
                        <a:pt x="1876" y="1157"/>
                      </a:moveTo>
                      <a:cubicBezTo>
                        <a:pt x="1656" y="1377"/>
                        <a:pt x="1308" y="1377"/>
                        <a:pt x="1088" y="1157"/>
                      </a:cubicBezTo>
                      <a:cubicBezTo>
                        <a:pt x="926" y="995"/>
                        <a:pt x="880" y="752"/>
                        <a:pt x="972" y="555"/>
                      </a:cubicBezTo>
                      <a:lnTo>
                        <a:pt x="1470" y="1111"/>
                      </a:lnTo>
                      <a:lnTo>
                        <a:pt x="2038" y="717"/>
                      </a:lnTo>
                      <a:cubicBezTo>
                        <a:pt x="2049" y="879"/>
                        <a:pt x="1991" y="1041"/>
                        <a:pt x="1876" y="115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grpSp>
          <p:grpSp>
            <p:nvGrpSpPr>
              <p:cNvPr id="1142" name="Google Shape;1142;p121"/>
              <p:cNvGrpSpPr/>
              <p:nvPr/>
            </p:nvGrpSpPr>
            <p:grpSpPr>
              <a:xfrm>
                <a:off x="10145070" y="3746150"/>
                <a:ext cx="1210969" cy="705246"/>
                <a:chOff x="10145070" y="3755136"/>
                <a:chExt cx="1210969" cy="705246"/>
              </a:xfrm>
            </p:grpSpPr>
            <p:sp>
              <p:nvSpPr>
                <p:cNvPr id="1143" name="Google Shape;1143;p121"/>
                <p:cNvSpPr txBox="1"/>
                <p:nvPr/>
              </p:nvSpPr>
              <p:spPr>
                <a:xfrm>
                  <a:off x="10145070" y="4135306"/>
                  <a:ext cx="1210969" cy="32507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Data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Scientists</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sp>
              <p:nvSpPr>
                <p:cNvPr id="1144" name="Google Shape;1144;p121"/>
                <p:cNvSpPr/>
                <p:nvPr/>
              </p:nvSpPr>
              <p:spPr>
                <a:xfrm>
                  <a:off x="10436884" y="3755136"/>
                  <a:ext cx="492697" cy="369523"/>
                </a:xfrm>
                <a:custGeom>
                  <a:rect b="b" l="l" r="r" t="t"/>
                  <a:pathLst>
                    <a:path extrusionOk="0" h="2224" w="2964">
                      <a:moveTo>
                        <a:pt x="2685" y="278"/>
                      </a:moveTo>
                      <a:cubicBezTo>
                        <a:pt x="1181" y="278"/>
                        <a:pt x="1181" y="278"/>
                        <a:pt x="1181" y="278"/>
                      </a:cubicBezTo>
                      <a:cubicBezTo>
                        <a:pt x="1111" y="278"/>
                        <a:pt x="1042" y="243"/>
                        <a:pt x="1019" y="174"/>
                      </a:cubicBezTo>
                      <a:cubicBezTo>
                        <a:pt x="972" y="105"/>
                        <a:pt x="972" y="105"/>
                        <a:pt x="972" y="105"/>
                      </a:cubicBezTo>
                      <a:cubicBezTo>
                        <a:pt x="949" y="35"/>
                        <a:pt x="880" y="0"/>
                        <a:pt x="811" y="0"/>
                      </a:cubicBezTo>
                      <a:cubicBezTo>
                        <a:pt x="0" y="0"/>
                        <a:pt x="0" y="0"/>
                        <a:pt x="0" y="0"/>
                      </a:cubicBezTo>
                      <a:cubicBezTo>
                        <a:pt x="0" y="2223"/>
                        <a:pt x="0" y="2223"/>
                        <a:pt x="0" y="2223"/>
                      </a:cubicBezTo>
                      <a:cubicBezTo>
                        <a:pt x="2963" y="2223"/>
                        <a:pt x="2963" y="2223"/>
                        <a:pt x="2963" y="2223"/>
                      </a:cubicBezTo>
                      <a:cubicBezTo>
                        <a:pt x="2963" y="556"/>
                        <a:pt x="2963" y="556"/>
                        <a:pt x="2963" y="556"/>
                      </a:cubicBezTo>
                      <a:cubicBezTo>
                        <a:pt x="2963" y="406"/>
                        <a:pt x="2835" y="278"/>
                        <a:pt x="2685" y="278"/>
                      </a:cubicBezTo>
                      <a:close/>
                      <a:moveTo>
                        <a:pt x="1574" y="788"/>
                      </a:moveTo>
                      <a:cubicBezTo>
                        <a:pt x="2038" y="788"/>
                        <a:pt x="2038" y="788"/>
                        <a:pt x="2038" y="788"/>
                      </a:cubicBezTo>
                      <a:cubicBezTo>
                        <a:pt x="2038" y="1251"/>
                        <a:pt x="2038" y="1251"/>
                        <a:pt x="2038" y="1251"/>
                      </a:cubicBezTo>
                      <a:cubicBezTo>
                        <a:pt x="1574" y="1251"/>
                        <a:pt x="1574" y="1251"/>
                        <a:pt x="1574" y="1251"/>
                      </a:cubicBezTo>
                      <a:lnTo>
                        <a:pt x="1574" y="788"/>
                      </a:lnTo>
                      <a:close/>
                      <a:moveTo>
                        <a:pt x="880" y="707"/>
                      </a:moveTo>
                      <a:cubicBezTo>
                        <a:pt x="1111" y="602"/>
                        <a:pt x="1111" y="602"/>
                        <a:pt x="1111" y="602"/>
                      </a:cubicBezTo>
                      <a:cubicBezTo>
                        <a:pt x="1343" y="707"/>
                        <a:pt x="1343" y="707"/>
                        <a:pt x="1343" y="707"/>
                      </a:cubicBezTo>
                      <a:cubicBezTo>
                        <a:pt x="1343" y="1031"/>
                        <a:pt x="1343" y="1031"/>
                        <a:pt x="1343" y="1031"/>
                      </a:cubicBezTo>
                      <a:cubicBezTo>
                        <a:pt x="1111" y="1135"/>
                        <a:pt x="1111" y="1135"/>
                        <a:pt x="1111" y="1135"/>
                      </a:cubicBezTo>
                      <a:cubicBezTo>
                        <a:pt x="880" y="1031"/>
                        <a:pt x="880" y="1031"/>
                        <a:pt x="880" y="1031"/>
                      </a:cubicBezTo>
                      <a:lnTo>
                        <a:pt x="880" y="707"/>
                      </a:lnTo>
                      <a:close/>
                      <a:moveTo>
                        <a:pt x="509" y="741"/>
                      </a:moveTo>
                      <a:cubicBezTo>
                        <a:pt x="787" y="1297"/>
                        <a:pt x="787" y="1297"/>
                        <a:pt x="787" y="1297"/>
                      </a:cubicBezTo>
                      <a:cubicBezTo>
                        <a:pt x="231" y="1297"/>
                        <a:pt x="231" y="1297"/>
                        <a:pt x="231" y="1297"/>
                      </a:cubicBezTo>
                      <a:lnTo>
                        <a:pt x="509" y="741"/>
                      </a:lnTo>
                      <a:close/>
                      <a:moveTo>
                        <a:pt x="1111" y="1945"/>
                      </a:moveTo>
                      <a:cubicBezTo>
                        <a:pt x="648" y="1945"/>
                        <a:pt x="648" y="1945"/>
                        <a:pt x="648" y="1945"/>
                      </a:cubicBezTo>
                      <a:cubicBezTo>
                        <a:pt x="648" y="1482"/>
                        <a:pt x="648" y="1482"/>
                        <a:pt x="648" y="1482"/>
                      </a:cubicBezTo>
                      <a:cubicBezTo>
                        <a:pt x="1111" y="1482"/>
                        <a:pt x="1111" y="1482"/>
                        <a:pt x="1111" y="1482"/>
                      </a:cubicBezTo>
                      <a:lnTo>
                        <a:pt x="1111" y="1945"/>
                      </a:lnTo>
                      <a:close/>
                      <a:moveTo>
                        <a:pt x="1528" y="1853"/>
                      </a:moveTo>
                      <a:cubicBezTo>
                        <a:pt x="1401" y="1853"/>
                        <a:pt x="1297" y="1749"/>
                        <a:pt x="1297" y="1621"/>
                      </a:cubicBezTo>
                      <a:cubicBezTo>
                        <a:pt x="1297" y="1494"/>
                        <a:pt x="1401" y="1390"/>
                        <a:pt x="1528" y="1390"/>
                      </a:cubicBezTo>
                      <a:cubicBezTo>
                        <a:pt x="1656" y="1390"/>
                        <a:pt x="1760" y="1494"/>
                        <a:pt x="1760" y="1621"/>
                      </a:cubicBezTo>
                      <a:cubicBezTo>
                        <a:pt x="1760" y="1749"/>
                        <a:pt x="1656" y="1853"/>
                        <a:pt x="1528" y="1853"/>
                      </a:cubicBezTo>
                      <a:close/>
                      <a:moveTo>
                        <a:pt x="2223" y="1945"/>
                      </a:moveTo>
                      <a:cubicBezTo>
                        <a:pt x="1945" y="1668"/>
                        <a:pt x="1945" y="1668"/>
                        <a:pt x="1945" y="1668"/>
                      </a:cubicBezTo>
                      <a:cubicBezTo>
                        <a:pt x="2223" y="1390"/>
                        <a:pt x="2223" y="1390"/>
                        <a:pt x="2223" y="1390"/>
                      </a:cubicBezTo>
                      <a:cubicBezTo>
                        <a:pt x="2500" y="1668"/>
                        <a:pt x="2500" y="1668"/>
                        <a:pt x="2500" y="1668"/>
                      </a:cubicBezTo>
                      <a:lnTo>
                        <a:pt x="2223" y="1945"/>
                      </a:lnTo>
                      <a:close/>
                      <a:moveTo>
                        <a:pt x="2500" y="1158"/>
                      </a:moveTo>
                      <a:cubicBezTo>
                        <a:pt x="2349" y="1158"/>
                        <a:pt x="2223" y="1031"/>
                        <a:pt x="2223" y="880"/>
                      </a:cubicBezTo>
                      <a:cubicBezTo>
                        <a:pt x="2223" y="730"/>
                        <a:pt x="2349" y="602"/>
                        <a:pt x="2500" y="602"/>
                      </a:cubicBezTo>
                      <a:cubicBezTo>
                        <a:pt x="2650" y="602"/>
                        <a:pt x="2777" y="730"/>
                        <a:pt x="2777" y="880"/>
                      </a:cubicBezTo>
                      <a:cubicBezTo>
                        <a:pt x="2777" y="1031"/>
                        <a:pt x="2650" y="1158"/>
                        <a:pt x="2500" y="115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grpSp>
          <p:grpSp>
            <p:nvGrpSpPr>
              <p:cNvPr id="1145" name="Google Shape;1145;p121"/>
              <p:cNvGrpSpPr/>
              <p:nvPr/>
            </p:nvGrpSpPr>
            <p:grpSpPr>
              <a:xfrm>
                <a:off x="10077748" y="4620997"/>
                <a:ext cx="1210969" cy="851641"/>
                <a:chOff x="10077748" y="4620997"/>
                <a:chExt cx="1210969" cy="851641"/>
              </a:xfrm>
            </p:grpSpPr>
            <p:sp>
              <p:nvSpPr>
                <p:cNvPr id="1146" name="Google Shape;1146;p121"/>
                <p:cNvSpPr txBox="1"/>
                <p:nvPr/>
              </p:nvSpPr>
              <p:spPr>
                <a:xfrm>
                  <a:off x="10077748" y="5193258"/>
                  <a:ext cx="1210969" cy="27938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Customers</a:t>
                  </a:r>
                  <a:endParaRPr b="0" i="0" sz="900" u="none" cap="none" strike="noStrike">
                    <a:solidFill>
                      <a:srgbClr val="413636"/>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sp>
              <p:nvSpPr>
                <p:cNvPr id="1147" name="Google Shape;1147;p121"/>
                <p:cNvSpPr/>
                <p:nvPr/>
              </p:nvSpPr>
              <p:spPr>
                <a:xfrm>
                  <a:off x="10444212" y="4620997"/>
                  <a:ext cx="478040" cy="561614"/>
                </a:xfrm>
                <a:custGeom>
                  <a:rect b="b" l="l" r="r" t="t"/>
                  <a:pathLst>
                    <a:path extrusionOk="0" h="2964" w="2524">
                      <a:moveTo>
                        <a:pt x="903" y="1470"/>
                      </a:moveTo>
                      <a:lnTo>
                        <a:pt x="903" y="1470"/>
                      </a:lnTo>
                      <a:close/>
                      <a:moveTo>
                        <a:pt x="799" y="799"/>
                      </a:moveTo>
                      <a:cubicBezTo>
                        <a:pt x="822" y="938"/>
                        <a:pt x="822" y="938"/>
                        <a:pt x="822" y="938"/>
                      </a:cubicBezTo>
                      <a:cubicBezTo>
                        <a:pt x="822" y="984"/>
                        <a:pt x="868" y="1019"/>
                        <a:pt x="915" y="1019"/>
                      </a:cubicBezTo>
                      <a:cubicBezTo>
                        <a:pt x="961" y="1366"/>
                        <a:pt x="1216" y="1378"/>
                        <a:pt x="1262" y="1378"/>
                      </a:cubicBezTo>
                      <a:cubicBezTo>
                        <a:pt x="1273" y="1378"/>
                        <a:pt x="1273" y="1378"/>
                        <a:pt x="1273" y="1378"/>
                      </a:cubicBezTo>
                      <a:cubicBezTo>
                        <a:pt x="1308" y="1378"/>
                        <a:pt x="1563" y="1366"/>
                        <a:pt x="1609" y="1019"/>
                      </a:cubicBezTo>
                      <a:cubicBezTo>
                        <a:pt x="1656" y="1019"/>
                        <a:pt x="1702" y="984"/>
                        <a:pt x="1702" y="938"/>
                      </a:cubicBezTo>
                      <a:cubicBezTo>
                        <a:pt x="1725" y="799"/>
                        <a:pt x="1725" y="799"/>
                        <a:pt x="1725" y="799"/>
                      </a:cubicBezTo>
                      <a:cubicBezTo>
                        <a:pt x="1736" y="764"/>
                        <a:pt x="1713" y="729"/>
                        <a:pt x="1679" y="706"/>
                      </a:cubicBezTo>
                      <a:cubicBezTo>
                        <a:pt x="1690" y="648"/>
                        <a:pt x="1713" y="544"/>
                        <a:pt x="1713" y="440"/>
                      </a:cubicBezTo>
                      <a:cubicBezTo>
                        <a:pt x="1702" y="278"/>
                        <a:pt x="1563" y="104"/>
                        <a:pt x="1366" y="93"/>
                      </a:cubicBezTo>
                      <a:cubicBezTo>
                        <a:pt x="1297" y="0"/>
                        <a:pt x="1297" y="0"/>
                        <a:pt x="1297" y="0"/>
                      </a:cubicBezTo>
                      <a:cubicBezTo>
                        <a:pt x="810" y="23"/>
                        <a:pt x="822" y="417"/>
                        <a:pt x="822" y="417"/>
                      </a:cubicBezTo>
                      <a:cubicBezTo>
                        <a:pt x="822" y="463"/>
                        <a:pt x="822" y="463"/>
                        <a:pt x="822" y="463"/>
                      </a:cubicBezTo>
                      <a:cubicBezTo>
                        <a:pt x="822" y="556"/>
                        <a:pt x="834" y="648"/>
                        <a:pt x="845" y="706"/>
                      </a:cubicBezTo>
                      <a:cubicBezTo>
                        <a:pt x="810" y="729"/>
                        <a:pt x="799" y="764"/>
                        <a:pt x="799" y="799"/>
                      </a:cubicBezTo>
                      <a:close/>
                      <a:moveTo>
                        <a:pt x="2523" y="2639"/>
                      </a:moveTo>
                      <a:cubicBezTo>
                        <a:pt x="2442" y="2061"/>
                        <a:pt x="2442" y="2061"/>
                        <a:pt x="2442" y="2061"/>
                      </a:cubicBezTo>
                      <a:cubicBezTo>
                        <a:pt x="2430" y="1933"/>
                        <a:pt x="2349" y="1817"/>
                        <a:pt x="2233" y="1760"/>
                      </a:cubicBezTo>
                      <a:cubicBezTo>
                        <a:pt x="1621" y="1470"/>
                        <a:pt x="1621" y="1470"/>
                        <a:pt x="1621" y="1470"/>
                      </a:cubicBezTo>
                      <a:cubicBezTo>
                        <a:pt x="1621" y="1482"/>
                        <a:pt x="1517" y="1586"/>
                        <a:pt x="1262" y="1586"/>
                      </a:cubicBezTo>
                      <a:cubicBezTo>
                        <a:pt x="1007" y="1586"/>
                        <a:pt x="903" y="1482"/>
                        <a:pt x="903" y="1470"/>
                      </a:cubicBezTo>
                      <a:cubicBezTo>
                        <a:pt x="289" y="1760"/>
                        <a:pt x="289" y="1760"/>
                        <a:pt x="289" y="1760"/>
                      </a:cubicBezTo>
                      <a:cubicBezTo>
                        <a:pt x="174" y="1817"/>
                        <a:pt x="93" y="1933"/>
                        <a:pt x="81" y="2061"/>
                      </a:cubicBezTo>
                      <a:cubicBezTo>
                        <a:pt x="0" y="2639"/>
                        <a:pt x="0" y="2639"/>
                        <a:pt x="0" y="2639"/>
                      </a:cubicBezTo>
                      <a:cubicBezTo>
                        <a:pt x="428" y="2639"/>
                        <a:pt x="428" y="2639"/>
                        <a:pt x="428" y="2639"/>
                      </a:cubicBezTo>
                      <a:cubicBezTo>
                        <a:pt x="428" y="1991"/>
                        <a:pt x="428" y="1991"/>
                        <a:pt x="428" y="1991"/>
                      </a:cubicBezTo>
                      <a:cubicBezTo>
                        <a:pt x="428" y="1910"/>
                        <a:pt x="486" y="1852"/>
                        <a:pt x="567" y="1852"/>
                      </a:cubicBezTo>
                      <a:cubicBezTo>
                        <a:pt x="1956" y="1852"/>
                        <a:pt x="1956" y="1852"/>
                        <a:pt x="1956" y="1852"/>
                      </a:cubicBezTo>
                      <a:cubicBezTo>
                        <a:pt x="2038" y="1852"/>
                        <a:pt x="2095" y="1910"/>
                        <a:pt x="2095" y="1991"/>
                      </a:cubicBezTo>
                      <a:cubicBezTo>
                        <a:pt x="2095" y="2639"/>
                        <a:pt x="2095" y="2639"/>
                        <a:pt x="2095" y="2639"/>
                      </a:cubicBezTo>
                      <a:lnTo>
                        <a:pt x="2523" y="2639"/>
                      </a:lnTo>
                      <a:close/>
                      <a:moveTo>
                        <a:pt x="1956" y="1945"/>
                      </a:moveTo>
                      <a:cubicBezTo>
                        <a:pt x="567" y="1945"/>
                        <a:pt x="567" y="1945"/>
                        <a:pt x="567" y="1945"/>
                      </a:cubicBezTo>
                      <a:cubicBezTo>
                        <a:pt x="544" y="1945"/>
                        <a:pt x="521" y="1968"/>
                        <a:pt x="521" y="1991"/>
                      </a:cubicBezTo>
                      <a:cubicBezTo>
                        <a:pt x="521" y="2916"/>
                        <a:pt x="521" y="2916"/>
                        <a:pt x="521" y="2916"/>
                      </a:cubicBezTo>
                      <a:cubicBezTo>
                        <a:pt x="521" y="2940"/>
                        <a:pt x="544" y="2963"/>
                        <a:pt x="567" y="2963"/>
                      </a:cubicBezTo>
                      <a:cubicBezTo>
                        <a:pt x="1956" y="2963"/>
                        <a:pt x="1956" y="2963"/>
                        <a:pt x="1956" y="2963"/>
                      </a:cubicBezTo>
                      <a:cubicBezTo>
                        <a:pt x="1980" y="2963"/>
                        <a:pt x="2003" y="2940"/>
                        <a:pt x="2003" y="2916"/>
                      </a:cubicBezTo>
                      <a:cubicBezTo>
                        <a:pt x="2003" y="1991"/>
                        <a:pt x="2003" y="1991"/>
                        <a:pt x="2003" y="1991"/>
                      </a:cubicBezTo>
                      <a:cubicBezTo>
                        <a:pt x="2003" y="1968"/>
                        <a:pt x="1980" y="1945"/>
                        <a:pt x="1956" y="1945"/>
                      </a:cubicBezTo>
                      <a:close/>
                      <a:moveTo>
                        <a:pt x="1030" y="2303"/>
                      </a:moveTo>
                      <a:cubicBezTo>
                        <a:pt x="1030" y="2314"/>
                        <a:pt x="1030" y="2314"/>
                        <a:pt x="1019" y="2314"/>
                      </a:cubicBezTo>
                      <a:cubicBezTo>
                        <a:pt x="787" y="2453"/>
                        <a:pt x="787" y="2453"/>
                        <a:pt x="787" y="2453"/>
                      </a:cubicBezTo>
                      <a:cubicBezTo>
                        <a:pt x="1019" y="2592"/>
                        <a:pt x="1019" y="2592"/>
                        <a:pt x="1019" y="2592"/>
                      </a:cubicBezTo>
                      <a:cubicBezTo>
                        <a:pt x="1030" y="2592"/>
                        <a:pt x="1030" y="2604"/>
                        <a:pt x="1030" y="2604"/>
                      </a:cubicBezTo>
                      <a:cubicBezTo>
                        <a:pt x="1030" y="2685"/>
                        <a:pt x="1030" y="2685"/>
                        <a:pt x="1030" y="2685"/>
                      </a:cubicBezTo>
                      <a:lnTo>
                        <a:pt x="1019" y="2696"/>
                      </a:lnTo>
                      <a:cubicBezTo>
                        <a:pt x="706" y="2523"/>
                        <a:pt x="706" y="2523"/>
                        <a:pt x="706" y="2523"/>
                      </a:cubicBezTo>
                      <a:cubicBezTo>
                        <a:pt x="695" y="2511"/>
                        <a:pt x="695" y="2511"/>
                        <a:pt x="695" y="2500"/>
                      </a:cubicBezTo>
                      <a:cubicBezTo>
                        <a:pt x="695" y="2418"/>
                        <a:pt x="695" y="2418"/>
                        <a:pt x="695" y="2418"/>
                      </a:cubicBezTo>
                      <a:cubicBezTo>
                        <a:pt x="695" y="2407"/>
                        <a:pt x="695" y="2407"/>
                        <a:pt x="706" y="2396"/>
                      </a:cubicBezTo>
                      <a:cubicBezTo>
                        <a:pt x="1019" y="2211"/>
                        <a:pt x="1019" y="2211"/>
                        <a:pt x="1019" y="2211"/>
                      </a:cubicBezTo>
                      <a:cubicBezTo>
                        <a:pt x="1019" y="2211"/>
                        <a:pt x="1030" y="2211"/>
                        <a:pt x="1030" y="2223"/>
                      </a:cubicBezTo>
                      <a:lnTo>
                        <a:pt x="1030" y="2303"/>
                      </a:lnTo>
                      <a:close/>
                      <a:moveTo>
                        <a:pt x="1401" y="2223"/>
                      </a:moveTo>
                      <a:cubicBezTo>
                        <a:pt x="1216" y="2685"/>
                        <a:pt x="1216" y="2685"/>
                        <a:pt x="1216" y="2685"/>
                      </a:cubicBezTo>
                      <a:cubicBezTo>
                        <a:pt x="1216" y="2696"/>
                        <a:pt x="1204" y="2696"/>
                        <a:pt x="1204" y="2696"/>
                      </a:cubicBezTo>
                      <a:cubicBezTo>
                        <a:pt x="1134" y="2696"/>
                        <a:pt x="1134" y="2696"/>
                        <a:pt x="1134" y="2696"/>
                      </a:cubicBezTo>
                      <a:cubicBezTo>
                        <a:pt x="1134" y="2696"/>
                        <a:pt x="1123" y="2696"/>
                        <a:pt x="1123" y="2685"/>
                      </a:cubicBezTo>
                      <a:cubicBezTo>
                        <a:pt x="1308" y="2222"/>
                        <a:pt x="1308" y="2223"/>
                        <a:pt x="1308" y="2223"/>
                      </a:cubicBezTo>
                      <a:cubicBezTo>
                        <a:pt x="1308" y="2211"/>
                        <a:pt x="1320" y="2211"/>
                        <a:pt x="1320" y="2211"/>
                      </a:cubicBezTo>
                      <a:cubicBezTo>
                        <a:pt x="1389" y="2211"/>
                        <a:pt x="1389" y="2211"/>
                        <a:pt x="1389" y="2211"/>
                      </a:cubicBezTo>
                      <a:cubicBezTo>
                        <a:pt x="1389" y="2211"/>
                        <a:pt x="1401" y="2211"/>
                        <a:pt x="1401" y="2223"/>
                      </a:cubicBezTo>
                      <a:close/>
                      <a:moveTo>
                        <a:pt x="1829" y="2488"/>
                      </a:moveTo>
                      <a:cubicBezTo>
                        <a:pt x="1829" y="2500"/>
                        <a:pt x="1829" y="2500"/>
                        <a:pt x="1818" y="2511"/>
                      </a:cubicBezTo>
                      <a:cubicBezTo>
                        <a:pt x="1505" y="2696"/>
                        <a:pt x="1505" y="2696"/>
                        <a:pt x="1505" y="2696"/>
                      </a:cubicBezTo>
                      <a:lnTo>
                        <a:pt x="1493" y="2685"/>
                      </a:lnTo>
                      <a:cubicBezTo>
                        <a:pt x="1493" y="2604"/>
                        <a:pt x="1493" y="2604"/>
                        <a:pt x="1493" y="2604"/>
                      </a:cubicBezTo>
                      <a:cubicBezTo>
                        <a:pt x="1493" y="2592"/>
                        <a:pt x="1493" y="2592"/>
                        <a:pt x="1505" y="2592"/>
                      </a:cubicBezTo>
                      <a:cubicBezTo>
                        <a:pt x="1736" y="2453"/>
                        <a:pt x="1736" y="2453"/>
                        <a:pt x="1736" y="2453"/>
                      </a:cubicBezTo>
                      <a:cubicBezTo>
                        <a:pt x="1505" y="2314"/>
                        <a:pt x="1505" y="2314"/>
                        <a:pt x="1505" y="2314"/>
                      </a:cubicBezTo>
                      <a:cubicBezTo>
                        <a:pt x="1493" y="2314"/>
                        <a:pt x="1493" y="2303"/>
                        <a:pt x="1493" y="2303"/>
                      </a:cubicBezTo>
                      <a:cubicBezTo>
                        <a:pt x="1493" y="2222"/>
                        <a:pt x="1493" y="2223"/>
                        <a:pt x="1493" y="2223"/>
                      </a:cubicBezTo>
                      <a:cubicBezTo>
                        <a:pt x="1493" y="2211"/>
                        <a:pt x="1505" y="2211"/>
                        <a:pt x="1505" y="2211"/>
                      </a:cubicBezTo>
                      <a:cubicBezTo>
                        <a:pt x="1818" y="2384"/>
                        <a:pt x="1818" y="2384"/>
                        <a:pt x="1818" y="2384"/>
                      </a:cubicBezTo>
                      <a:cubicBezTo>
                        <a:pt x="1829" y="2396"/>
                        <a:pt x="1829" y="2396"/>
                        <a:pt x="1829" y="2407"/>
                      </a:cubicBezTo>
                      <a:lnTo>
                        <a:pt x="1829" y="2488"/>
                      </a:lnTo>
                      <a:close/>
                      <a:moveTo>
                        <a:pt x="1621" y="1470"/>
                      </a:moveTo>
                      <a:lnTo>
                        <a:pt x="1621" y="1470"/>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413636"/>
                    </a:solidFill>
                    <a:latin typeface="Calibri"/>
                    <a:ea typeface="Calibri"/>
                    <a:cs typeface="Calibri"/>
                    <a:sym typeface="Calibri"/>
                  </a:endParaRPr>
                </a:p>
              </p:txBody>
            </p:sp>
          </p:grpSp>
          <p:sp>
            <p:nvSpPr>
              <p:cNvPr id="1148" name="Google Shape;1148;p121"/>
              <p:cNvSpPr/>
              <p:nvPr/>
            </p:nvSpPr>
            <p:spPr>
              <a:xfrm>
                <a:off x="11003615" y="1502973"/>
                <a:ext cx="656433" cy="651028"/>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1149" name="Google Shape;1149;p121"/>
              <p:cNvGrpSpPr/>
              <p:nvPr/>
            </p:nvGrpSpPr>
            <p:grpSpPr>
              <a:xfrm>
                <a:off x="11114152" y="1652744"/>
                <a:ext cx="447318" cy="391365"/>
                <a:chOff x="9483759" y="3213005"/>
                <a:chExt cx="1638015" cy="1433121"/>
              </a:xfrm>
            </p:grpSpPr>
            <p:sp>
              <p:nvSpPr>
                <p:cNvPr id="1150" name="Google Shape;1150;p121"/>
                <p:cNvSpPr/>
                <p:nvPr/>
              </p:nvSpPr>
              <p:spPr>
                <a:xfrm>
                  <a:off x="9483759" y="3213005"/>
                  <a:ext cx="1638015" cy="1433121"/>
                </a:xfrm>
                <a:custGeom>
                  <a:rect b="b" l="l" r="r" t="t"/>
                  <a:pathLst>
                    <a:path extrusionOk="0" h="10000" w="10000">
                      <a:moveTo>
                        <a:pt x="314" y="1251"/>
                      </a:moveTo>
                      <a:lnTo>
                        <a:pt x="8123" y="1251"/>
                      </a:lnTo>
                      <a:lnTo>
                        <a:pt x="8123" y="2500"/>
                      </a:lnTo>
                      <a:lnTo>
                        <a:pt x="8438" y="2500"/>
                      </a:lnTo>
                      <a:lnTo>
                        <a:pt x="8438" y="177"/>
                      </a:lnTo>
                      <a:cubicBezTo>
                        <a:pt x="8438" y="93"/>
                        <a:pt x="8360" y="0"/>
                        <a:pt x="8278" y="0"/>
                      </a:cubicBezTo>
                      <a:lnTo>
                        <a:pt x="155" y="0"/>
                      </a:lnTo>
                      <a:cubicBezTo>
                        <a:pt x="78" y="0"/>
                        <a:pt x="0" y="93"/>
                        <a:pt x="0" y="177"/>
                      </a:cubicBezTo>
                      <a:lnTo>
                        <a:pt x="0" y="7504"/>
                      </a:lnTo>
                      <a:lnTo>
                        <a:pt x="6250" y="7504"/>
                      </a:lnTo>
                      <a:lnTo>
                        <a:pt x="6250" y="7149"/>
                      </a:lnTo>
                      <a:lnTo>
                        <a:pt x="314" y="7149"/>
                      </a:lnTo>
                      <a:lnTo>
                        <a:pt x="314" y="1251"/>
                      </a:lnTo>
                      <a:close/>
                      <a:moveTo>
                        <a:pt x="2110" y="359"/>
                      </a:moveTo>
                      <a:cubicBezTo>
                        <a:pt x="2228" y="359"/>
                        <a:pt x="2346" y="494"/>
                        <a:pt x="2346" y="625"/>
                      </a:cubicBezTo>
                      <a:cubicBezTo>
                        <a:pt x="2346" y="760"/>
                        <a:pt x="2228" y="895"/>
                        <a:pt x="2110" y="895"/>
                      </a:cubicBezTo>
                      <a:cubicBezTo>
                        <a:pt x="1992" y="895"/>
                        <a:pt x="1877" y="760"/>
                        <a:pt x="1877" y="625"/>
                      </a:cubicBezTo>
                      <a:cubicBezTo>
                        <a:pt x="1877" y="494"/>
                        <a:pt x="1992" y="359"/>
                        <a:pt x="2110" y="359"/>
                      </a:cubicBezTo>
                      <a:close/>
                      <a:moveTo>
                        <a:pt x="1329" y="359"/>
                      </a:moveTo>
                      <a:cubicBezTo>
                        <a:pt x="1444" y="359"/>
                        <a:pt x="1562" y="494"/>
                        <a:pt x="1562" y="625"/>
                      </a:cubicBezTo>
                      <a:cubicBezTo>
                        <a:pt x="1562" y="760"/>
                        <a:pt x="1444" y="895"/>
                        <a:pt x="1329" y="895"/>
                      </a:cubicBezTo>
                      <a:cubicBezTo>
                        <a:pt x="1211" y="895"/>
                        <a:pt x="1093" y="760"/>
                        <a:pt x="1093" y="625"/>
                      </a:cubicBezTo>
                      <a:cubicBezTo>
                        <a:pt x="1093" y="494"/>
                        <a:pt x="1211" y="359"/>
                        <a:pt x="1329" y="359"/>
                      </a:cubicBezTo>
                      <a:close/>
                      <a:moveTo>
                        <a:pt x="547" y="359"/>
                      </a:moveTo>
                      <a:cubicBezTo>
                        <a:pt x="665" y="359"/>
                        <a:pt x="779" y="494"/>
                        <a:pt x="779" y="625"/>
                      </a:cubicBezTo>
                      <a:cubicBezTo>
                        <a:pt x="779" y="760"/>
                        <a:pt x="665" y="895"/>
                        <a:pt x="547" y="895"/>
                      </a:cubicBezTo>
                      <a:cubicBezTo>
                        <a:pt x="428" y="895"/>
                        <a:pt x="314" y="760"/>
                        <a:pt x="314" y="625"/>
                      </a:cubicBezTo>
                      <a:cubicBezTo>
                        <a:pt x="314" y="494"/>
                        <a:pt x="428" y="359"/>
                        <a:pt x="547" y="359"/>
                      </a:cubicBezTo>
                      <a:close/>
                      <a:moveTo>
                        <a:pt x="9726" y="2859"/>
                      </a:moveTo>
                      <a:lnTo>
                        <a:pt x="6837" y="2859"/>
                      </a:lnTo>
                      <a:cubicBezTo>
                        <a:pt x="6682" y="2859"/>
                        <a:pt x="6564" y="2994"/>
                        <a:pt x="6564" y="3171"/>
                      </a:cubicBezTo>
                      <a:lnTo>
                        <a:pt x="6564" y="9688"/>
                      </a:lnTo>
                      <a:cubicBezTo>
                        <a:pt x="6564" y="9869"/>
                        <a:pt x="6682" y="10000"/>
                        <a:pt x="6837" y="10000"/>
                      </a:cubicBezTo>
                      <a:lnTo>
                        <a:pt x="9726" y="10000"/>
                      </a:lnTo>
                      <a:cubicBezTo>
                        <a:pt x="9882" y="10000"/>
                        <a:pt x="10000" y="9869"/>
                        <a:pt x="10000" y="9688"/>
                      </a:cubicBezTo>
                      <a:lnTo>
                        <a:pt x="10000" y="3171"/>
                      </a:lnTo>
                      <a:cubicBezTo>
                        <a:pt x="10000" y="2994"/>
                        <a:pt x="9882" y="2859"/>
                        <a:pt x="9726" y="2859"/>
                      </a:cubicBezTo>
                      <a:close/>
                      <a:moveTo>
                        <a:pt x="8670" y="9734"/>
                      </a:moveTo>
                      <a:lnTo>
                        <a:pt x="7890" y="9734"/>
                      </a:lnTo>
                      <a:cubicBezTo>
                        <a:pt x="7809" y="9734"/>
                        <a:pt x="7731" y="9645"/>
                        <a:pt x="7731" y="9557"/>
                      </a:cubicBezTo>
                      <a:cubicBezTo>
                        <a:pt x="7731" y="9468"/>
                        <a:pt x="7809" y="9379"/>
                        <a:pt x="7890" y="9379"/>
                      </a:cubicBezTo>
                      <a:lnTo>
                        <a:pt x="8670" y="9379"/>
                      </a:lnTo>
                      <a:cubicBezTo>
                        <a:pt x="8748" y="9379"/>
                        <a:pt x="8829" y="9468"/>
                        <a:pt x="8829" y="9557"/>
                      </a:cubicBezTo>
                      <a:cubicBezTo>
                        <a:pt x="8829" y="9645"/>
                        <a:pt x="8748" y="9734"/>
                        <a:pt x="8670" y="9734"/>
                      </a:cubicBezTo>
                      <a:close/>
                      <a:moveTo>
                        <a:pt x="9686" y="9109"/>
                      </a:moveTo>
                      <a:lnTo>
                        <a:pt x="6878" y="9109"/>
                      </a:lnTo>
                      <a:lnTo>
                        <a:pt x="6878" y="3395"/>
                      </a:lnTo>
                      <a:lnTo>
                        <a:pt x="9686" y="3395"/>
                      </a:lnTo>
                      <a:lnTo>
                        <a:pt x="9686" y="9109"/>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1" name="Google Shape;1151;p121"/>
                <p:cNvSpPr/>
                <p:nvPr/>
              </p:nvSpPr>
              <p:spPr>
                <a:xfrm>
                  <a:off x="10694387" y="4134682"/>
                  <a:ext cx="323759" cy="97085"/>
                </a:xfrm>
                <a:custGeom>
                  <a:rect b="b" l="l" r="r" t="t"/>
                  <a:pathLst>
                    <a:path extrusionOk="0" h="2337" w="10000">
                      <a:moveTo>
                        <a:pt x="10000" y="2337"/>
                      </a:moveTo>
                      <a:lnTo>
                        <a:pt x="0" y="2337"/>
                      </a:lnTo>
                      <a:lnTo>
                        <a:pt x="0" y="1814"/>
                      </a:lnTo>
                      <a:lnTo>
                        <a:pt x="10000" y="1814"/>
                      </a:lnTo>
                      <a:lnTo>
                        <a:pt x="10000" y="2337"/>
                      </a:lnTo>
                      <a:close/>
                      <a:moveTo>
                        <a:pt x="10000" y="516"/>
                      </a:moveTo>
                      <a:lnTo>
                        <a:pt x="0" y="516"/>
                      </a:lnTo>
                      <a:lnTo>
                        <a:pt x="0" y="0"/>
                      </a:lnTo>
                      <a:lnTo>
                        <a:pt x="10000" y="0"/>
                      </a:lnTo>
                      <a:lnTo>
                        <a:pt x="10000" y="516"/>
                      </a:lnTo>
                      <a:lnTo>
                        <a:pt x="10000" y="516"/>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2" name="Google Shape;1152;p121"/>
                <p:cNvSpPr/>
                <p:nvPr/>
              </p:nvSpPr>
              <p:spPr>
                <a:xfrm>
                  <a:off x="10694385" y="4291531"/>
                  <a:ext cx="323759" cy="97084"/>
                </a:xfrm>
                <a:custGeom>
                  <a:rect b="b" l="l" r="r" t="t"/>
                  <a:pathLst>
                    <a:path extrusionOk="0" h="2337" w="10000">
                      <a:moveTo>
                        <a:pt x="10000" y="2337"/>
                      </a:moveTo>
                      <a:lnTo>
                        <a:pt x="0" y="2337"/>
                      </a:lnTo>
                      <a:lnTo>
                        <a:pt x="0" y="1814"/>
                      </a:lnTo>
                      <a:lnTo>
                        <a:pt x="10000" y="1814"/>
                      </a:lnTo>
                      <a:lnTo>
                        <a:pt x="10000" y="2337"/>
                      </a:lnTo>
                      <a:close/>
                      <a:moveTo>
                        <a:pt x="10000" y="516"/>
                      </a:moveTo>
                      <a:lnTo>
                        <a:pt x="0" y="516"/>
                      </a:lnTo>
                      <a:lnTo>
                        <a:pt x="0" y="0"/>
                      </a:lnTo>
                      <a:lnTo>
                        <a:pt x="10000" y="0"/>
                      </a:lnTo>
                      <a:lnTo>
                        <a:pt x="10000" y="516"/>
                      </a:lnTo>
                      <a:lnTo>
                        <a:pt x="10000" y="516"/>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3" name="Google Shape;1153;p121"/>
                <p:cNvSpPr/>
                <p:nvPr/>
              </p:nvSpPr>
              <p:spPr>
                <a:xfrm>
                  <a:off x="10753831" y="3824962"/>
                  <a:ext cx="204866" cy="230648"/>
                </a:xfrm>
                <a:custGeom>
                  <a:rect b="b" l="l" r="r" t="t"/>
                  <a:pathLst>
                    <a:path extrusionOk="0" h="2918" w="2593">
                      <a:moveTo>
                        <a:pt x="1297" y="1620"/>
                      </a:moveTo>
                      <a:lnTo>
                        <a:pt x="1297" y="1620"/>
                      </a:lnTo>
                      <a:close/>
                      <a:moveTo>
                        <a:pt x="1297" y="1620"/>
                      </a:moveTo>
                      <a:lnTo>
                        <a:pt x="1297" y="1620"/>
                      </a:lnTo>
                      <a:close/>
                      <a:moveTo>
                        <a:pt x="1297" y="1620"/>
                      </a:moveTo>
                      <a:lnTo>
                        <a:pt x="1297" y="1620"/>
                      </a:lnTo>
                      <a:close/>
                      <a:moveTo>
                        <a:pt x="1297" y="1620"/>
                      </a:moveTo>
                      <a:lnTo>
                        <a:pt x="1297" y="1620"/>
                      </a:lnTo>
                      <a:close/>
                      <a:moveTo>
                        <a:pt x="1297" y="1620"/>
                      </a:moveTo>
                      <a:lnTo>
                        <a:pt x="1297" y="1620"/>
                      </a:lnTo>
                      <a:close/>
                      <a:moveTo>
                        <a:pt x="1297" y="1620"/>
                      </a:moveTo>
                      <a:lnTo>
                        <a:pt x="1297" y="1620"/>
                      </a:lnTo>
                      <a:close/>
                      <a:moveTo>
                        <a:pt x="2407" y="973"/>
                      </a:moveTo>
                      <a:lnTo>
                        <a:pt x="2407" y="973"/>
                      </a:lnTo>
                      <a:lnTo>
                        <a:pt x="1297" y="1620"/>
                      </a:lnTo>
                      <a:lnTo>
                        <a:pt x="1297" y="324"/>
                      </a:lnTo>
                      <a:cubicBezTo>
                        <a:pt x="1054" y="324"/>
                        <a:pt x="834" y="382"/>
                        <a:pt x="648" y="498"/>
                      </a:cubicBezTo>
                      <a:cubicBezTo>
                        <a:pt x="452" y="614"/>
                        <a:pt x="278" y="776"/>
                        <a:pt x="174" y="973"/>
                      </a:cubicBezTo>
                      <a:cubicBezTo>
                        <a:pt x="58" y="1158"/>
                        <a:pt x="0" y="1390"/>
                        <a:pt x="0" y="1620"/>
                      </a:cubicBezTo>
                      <a:cubicBezTo>
                        <a:pt x="0" y="1852"/>
                        <a:pt x="58" y="2083"/>
                        <a:pt x="174" y="2268"/>
                      </a:cubicBezTo>
                      <a:cubicBezTo>
                        <a:pt x="278" y="2465"/>
                        <a:pt x="452" y="2627"/>
                        <a:pt x="648" y="2743"/>
                      </a:cubicBezTo>
                      <a:cubicBezTo>
                        <a:pt x="834" y="2859"/>
                        <a:pt x="1054" y="2917"/>
                        <a:pt x="1297" y="2917"/>
                      </a:cubicBezTo>
                      <a:cubicBezTo>
                        <a:pt x="1527" y="2917"/>
                        <a:pt x="1747" y="2859"/>
                        <a:pt x="1944" y="2743"/>
                      </a:cubicBezTo>
                      <a:cubicBezTo>
                        <a:pt x="2129" y="2627"/>
                        <a:pt x="2303" y="2465"/>
                        <a:pt x="2407" y="2268"/>
                      </a:cubicBezTo>
                      <a:cubicBezTo>
                        <a:pt x="2523" y="2083"/>
                        <a:pt x="2592" y="1852"/>
                        <a:pt x="2592" y="1620"/>
                      </a:cubicBezTo>
                      <a:cubicBezTo>
                        <a:pt x="2592" y="1390"/>
                        <a:pt x="2523" y="1158"/>
                        <a:pt x="2407" y="973"/>
                      </a:cubicBezTo>
                      <a:close/>
                      <a:moveTo>
                        <a:pt x="2129" y="174"/>
                      </a:moveTo>
                      <a:lnTo>
                        <a:pt x="2129" y="174"/>
                      </a:lnTo>
                      <a:cubicBezTo>
                        <a:pt x="1933" y="58"/>
                        <a:pt x="1713" y="0"/>
                        <a:pt x="1481" y="0"/>
                      </a:cubicBezTo>
                      <a:lnTo>
                        <a:pt x="1481" y="1297"/>
                      </a:lnTo>
                      <a:lnTo>
                        <a:pt x="1481" y="1297"/>
                      </a:lnTo>
                      <a:lnTo>
                        <a:pt x="2592" y="649"/>
                      </a:lnTo>
                      <a:cubicBezTo>
                        <a:pt x="2488" y="452"/>
                        <a:pt x="2315" y="290"/>
                        <a:pt x="2129" y="174"/>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4" name="Google Shape;1154;p121"/>
                <p:cNvSpPr/>
                <p:nvPr/>
              </p:nvSpPr>
              <p:spPr>
                <a:xfrm>
                  <a:off x="9724167" y="3505582"/>
                  <a:ext cx="622845" cy="447671"/>
                </a:xfrm>
                <a:custGeom>
                  <a:rect b="b" l="l" r="r" t="t"/>
                  <a:pathLst>
                    <a:path extrusionOk="0" h="2131" w="2964">
                      <a:moveTo>
                        <a:pt x="1019" y="0"/>
                      </a:moveTo>
                      <a:lnTo>
                        <a:pt x="231" y="0"/>
                      </a:lnTo>
                      <a:lnTo>
                        <a:pt x="231" y="92"/>
                      </a:lnTo>
                      <a:lnTo>
                        <a:pt x="1019" y="92"/>
                      </a:lnTo>
                      <a:lnTo>
                        <a:pt x="1019" y="0"/>
                      </a:lnTo>
                      <a:close/>
                      <a:moveTo>
                        <a:pt x="880" y="185"/>
                      </a:moveTo>
                      <a:lnTo>
                        <a:pt x="231" y="185"/>
                      </a:lnTo>
                      <a:lnTo>
                        <a:pt x="231" y="278"/>
                      </a:lnTo>
                      <a:lnTo>
                        <a:pt x="880" y="278"/>
                      </a:lnTo>
                      <a:lnTo>
                        <a:pt x="880" y="185"/>
                      </a:lnTo>
                      <a:close/>
                      <a:moveTo>
                        <a:pt x="2223" y="648"/>
                      </a:moveTo>
                      <a:lnTo>
                        <a:pt x="1806" y="416"/>
                      </a:lnTo>
                      <a:lnTo>
                        <a:pt x="1389" y="787"/>
                      </a:lnTo>
                      <a:lnTo>
                        <a:pt x="972" y="555"/>
                      </a:lnTo>
                      <a:lnTo>
                        <a:pt x="231" y="1065"/>
                      </a:lnTo>
                      <a:lnTo>
                        <a:pt x="231" y="1482"/>
                      </a:lnTo>
                      <a:lnTo>
                        <a:pt x="972" y="1204"/>
                      </a:lnTo>
                      <a:lnTo>
                        <a:pt x="1378" y="1424"/>
                      </a:lnTo>
                      <a:lnTo>
                        <a:pt x="1794" y="752"/>
                      </a:lnTo>
                      <a:lnTo>
                        <a:pt x="2233" y="1239"/>
                      </a:lnTo>
                      <a:lnTo>
                        <a:pt x="2963" y="729"/>
                      </a:lnTo>
                      <a:lnTo>
                        <a:pt x="2963" y="139"/>
                      </a:lnTo>
                      <a:lnTo>
                        <a:pt x="2223" y="648"/>
                      </a:lnTo>
                      <a:close/>
                      <a:moveTo>
                        <a:pt x="1817" y="914"/>
                      </a:moveTo>
                      <a:lnTo>
                        <a:pt x="1401" y="1539"/>
                      </a:lnTo>
                      <a:lnTo>
                        <a:pt x="972" y="1296"/>
                      </a:lnTo>
                      <a:lnTo>
                        <a:pt x="231" y="1574"/>
                      </a:lnTo>
                      <a:lnTo>
                        <a:pt x="231" y="1898"/>
                      </a:lnTo>
                      <a:lnTo>
                        <a:pt x="2963" y="1898"/>
                      </a:lnTo>
                      <a:lnTo>
                        <a:pt x="2963" y="845"/>
                      </a:lnTo>
                      <a:lnTo>
                        <a:pt x="2211" y="1354"/>
                      </a:lnTo>
                      <a:lnTo>
                        <a:pt x="1817" y="914"/>
                      </a:lnTo>
                      <a:close/>
                      <a:moveTo>
                        <a:pt x="93" y="0"/>
                      </a:moveTo>
                      <a:lnTo>
                        <a:pt x="0" y="0"/>
                      </a:lnTo>
                      <a:lnTo>
                        <a:pt x="0" y="2130"/>
                      </a:lnTo>
                      <a:lnTo>
                        <a:pt x="2963" y="2130"/>
                      </a:lnTo>
                      <a:lnTo>
                        <a:pt x="2963" y="2037"/>
                      </a:lnTo>
                      <a:lnTo>
                        <a:pt x="93" y="2037"/>
                      </a:lnTo>
                      <a:lnTo>
                        <a:pt x="93" y="0"/>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5" name="Google Shape;1155;p121"/>
                <p:cNvSpPr/>
                <p:nvPr/>
              </p:nvSpPr>
              <p:spPr>
                <a:xfrm>
                  <a:off x="9735827" y="4027243"/>
                  <a:ext cx="323759" cy="97084"/>
                </a:xfrm>
                <a:custGeom>
                  <a:rect b="b" l="l" r="r" t="t"/>
                  <a:pathLst>
                    <a:path extrusionOk="0" h="2337" w="10000">
                      <a:moveTo>
                        <a:pt x="10000" y="2337"/>
                      </a:moveTo>
                      <a:lnTo>
                        <a:pt x="0" y="2337"/>
                      </a:lnTo>
                      <a:lnTo>
                        <a:pt x="0" y="1814"/>
                      </a:lnTo>
                      <a:lnTo>
                        <a:pt x="10000" y="1814"/>
                      </a:lnTo>
                      <a:lnTo>
                        <a:pt x="10000" y="2337"/>
                      </a:lnTo>
                      <a:close/>
                      <a:moveTo>
                        <a:pt x="10000" y="516"/>
                      </a:moveTo>
                      <a:lnTo>
                        <a:pt x="0" y="516"/>
                      </a:lnTo>
                      <a:lnTo>
                        <a:pt x="0" y="0"/>
                      </a:lnTo>
                      <a:lnTo>
                        <a:pt x="10000" y="0"/>
                      </a:lnTo>
                      <a:lnTo>
                        <a:pt x="10000" y="516"/>
                      </a:lnTo>
                      <a:lnTo>
                        <a:pt x="10000" y="516"/>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56" name="Google Shape;1156;p121"/>
                <p:cNvSpPr/>
                <p:nvPr/>
              </p:nvSpPr>
              <p:spPr>
                <a:xfrm>
                  <a:off x="10020198" y="4026997"/>
                  <a:ext cx="323759" cy="97084"/>
                </a:xfrm>
                <a:custGeom>
                  <a:rect b="b" l="l" r="r" t="t"/>
                  <a:pathLst>
                    <a:path extrusionOk="0" h="2337" w="10000">
                      <a:moveTo>
                        <a:pt x="10000" y="2337"/>
                      </a:moveTo>
                      <a:lnTo>
                        <a:pt x="0" y="2337"/>
                      </a:lnTo>
                      <a:lnTo>
                        <a:pt x="0" y="1814"/>
                      </a:lnTo>
                      <a:lnTo>
                        <a:pt x="10000" y="1814"/>
                      </a:lnTo>
                      <a:lnTo>
                        <a:pt x="10000" y="2337"/>
                      </a:lnTo>
                      <a:close/>
                      <a:moveTo>
                        <a:pt x="10000" y="516"/>
                      </a:moveTo>
                      <a:lnTo>
                        <a:pt x="0" y="516"/>
                      </a:lnTo>
                      <a:lnTo>
                        <a:pt x="0" y="0"/>
                      </a:lnTo>
                      <a:lnTo>
                        <a:pt x="10000" y="0"/>
                      </a:lnTo>
                      <a:lnTo>
                        <a:pt x="10000" y="516"/>
                      </a:lnTo>
                      <a:lnTo>
                        <a:pt x="10000" y="516"/>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grpSp>
        </p:grpSp>
        <p:cxnSp>
          <p:nvCxnSpPr>
            <p:cNvPr id="1157" name="Google Shape;1157;p121"/>
            <p:cNvCxnSpPr/>
            <p:nvPr/>
          </p:nvCxnSpPr>
          <p:spPr>
            <a:xfrm>
              <a:off x="9069175" y="5455675"/>
              <a:ext cx="1064100" cy="900"/>
            </a:xfrm>
            <a:prstGeom prst="straightConnector1">
              <a:avLst/>
            </a:prstGeom>
            <a:noFill/>
            <a:ln cap="flat" cmpd="sng" w="19050">
              <a:solidFill>
                <a:schemeClr val="dk1"/>
              </a:solidFill>
              <a:prstDash val="solid"/>
              <a:miter lim="800000"/>
              <a:headEnd len="sm" w="sm" type="none"/>
              <a:tailEnd len="med" w="med" type="triangle"/>
            </a:ln>
          </p:spPr>
        </p:cxnSp>
        <p:cxnSp>
          <p:nvCxnSpPr>
            <p:cNvPr id="1158" name="Google Shape;1158;p121"/>
            <p:cNvCxnSpPr/>
            <p:nvPr/>
          </p:nvCxnSpPr>
          <p:spPr>
            <a:xfrm>
              <a:off x="9027925" y="3497825"/>
              <a:ext cx="1105200" cy="15300"/>
            </a:xfrm>
            <a:prstGeom prst="straightConnector1">
              <a:avLst/>
            </a:prstGeom>
            <a:noFill/>
            <a:ln cap="flat" cmpd="sng" w="19050">
              <a:solidFill>
                <a:schemeClr val="dk1"/>
              </a:solidFill>
              <a:prstDash val="solid"/>
              <a:miter lim="800000"/>
              <a:headEnd len="sm" w="sm" type="none"/>
              <a:tailEnd len="med" w="med" type="triangle"/>
            </a:ln>
          </p:spPr>
        </p:cxnSp>
      </p:grpSp>
      <p:grpSp>
        <p:nvGrpSpPr>
          <p:cNvPr id="1159" name="Google Shape;1159;p121"/>
          <p:cNvGrpSpPr/>
          <p:nvPr/>
        </p:nvGrpSpPr>
        <p:grpSpPr>
          <a:xfrm>
            <a:off x="5787456" y="1495714"/>
            <a:ext cx="1097325" cy="2743303"/>
            <a:chOff x="8054496" y="1994357"/>
            <a:chExt cx="1463100" cy="3200400"/>
          </a:xfrm>
        </p:grpSpPr>
        <p:sp>
          <p:nvSpPr>
            <p:cNvPr id="1160" name="Google Shape;1160;p121"/>
            <p:cNvSpPr/>
            <p:nvPr/>
          </p:nvSpPr>
          <p:spPr>
            <a:xfrm>
              <a:off x="8100216" y="2116818"/>
              <a:ext cx="1371600" cy="731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413636"/>
                  </a:solidFill>
                  <a:latin typeface="Calibri"/>
                  <a:ea typeface="Calibri"/>
                  <a:cs typeface="Calibri"/>
                  <a:sym typeface="Calibri"/>
                </a:rPr>
                <a:t>Oracle Analytics Cloud</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413636"/>
                  </a:solidFill>
                  <a:latin typeface="Calibri"/>
                  <a:ea typeface="Calibri"/>
                  <a:cs typeface="Calibri"/>
                  <a:sym typeface="Calibri"/>
                </a:rPr>
                <a:t>(3)</a:t>
              </a:r>
              <a:endParaRPr b="0" i="0" sz="1200" u="none" cap="none" strike="noStrike">
                <a:solidFill>
                  <a:srgbClr val="413636"/>
                </a:solidFill>
                <a:latin typeface="Calibri"/>
                <a:ea typeface="Calibri"/>
                <a:cs typeface="Calibri"/>
                <a:sym typeface="Calibri"/>
              </a:endParaRPr>
            </a:p>
          </p:txBody>
        </p:sp>
        <p:sp>
          <p:nvSpPr>
            <p:cNvPr id="1161" name="Google Shape;1161;p121"/>
            <p:cNvSpPr/>
            <p:nvPr/>
          </p:nvSpPr>
          <p:spPr>
            <a:xfrm>
              <a:off x="8054496" y="1994357"/>
              <a:ext cx="1463100" cy="3200400"/>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413636"/>
                </a:solidFill>
                <a:latin typeface="Calibri"/>
                <a:ea typeface="Calibri"/>
                <a:cs typeface="Calibri"/>
                <a:sym typeface="Calibri"/>
              </a:endParaRPr>
            </a:p>
          </p:txBody>
        </p:sp>
        <p:grpSp>
          <p:nvGrpSpPr>
            <p:cNvPr id="1162" name="Google Shape;1162;p121"/>
            <p:cNvGrpSpPr/>
            <p:nvPr/>
          </p:nvGrpSpPr>
          <p:grpSpPr>
            <a:xfrm>
              <a:off x="8222665" y="3164109"/>
              <a:ext cx="1084984" cy="656970"/>
              <a:chOff x="8772497" y="5206055"/>
              <a:chExt cx="1084984" cy="656970"/>
            </a:xfrm>
          </p:grpSpPr>
          <p:sp>
            <p:nvSpPr>
              <p:cNvPr id="1163" name="Google Shape;1163;p121"/>
              <p:cNvSpPr/>
              <p:nvPr/>
            </p:nvSpPr>
            <p:spPr>
              <a:xfrm>
                <a:off x="8876332" y="5206055"/>
                <a:ext cx="919030" cy="514657"/>
              </a:xfrm>
              <a:custGeom>
                <a:rect b="b" l="l" r="r" t="t"/>
                <a:pathLst>
                  <a:path extrusionOk="0" h="1668" w="2977">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64" name="Google Shape;1164;p121"/>
              <p:cNvSpPr/>
              <p:nvPr/>
            </p:nvSpPr>
            <p:spPr>
              <a:xfrm>
                <a:off x="8772497" y="5602127"/>
                <a:ext cx="502800" cy="155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65" name="Google Shape;1165;p121"/>
              <p:cNvSpPr/>
              <p:nvPr/>
            </p:nvSpPr>
            <p:spPr>
              <a:xfrm>
                <a:off x="9340485" y="5470872"/>
                <a:ext cx="516996" cy="392153"/>
              </a:xfrm>
              <a:custGeom>
                <a:rect b="b" l="l" r="r" t="t"/>
                <a:pathLst>
                  <a:path extrusionOk="0" h="2258" w="2975">
                    <a:moveTo>
                      <a:pt x="695" y="647"/>
                    </a:moveTo>
                    <a:lnTo>
                      <a:pt x="185" y="647"/>
                    </a:lnTo>
                    <a:lnTo>
                      <a:pt x="185" y="555"/>
                    </a:lnTo>
                    <a:lnTo>
                      <a:pt x="695" y="555"/>
                    </a:lnTo>
                    <a:lnTo>
                      <a:pt x="695" y="647"/>
                    </a:lnTo>
                    <a:close/>
                    <a:moveTo>
                      <a:pt x="602" y="833"/>
                    </a:moveTo>
                    <a:lnTo>
                      <a:pt x="185" y="833"/>
                    </a:lnTo>
                    <a:lnTo>
                      <a:pt x="185" y="740"/>
                    </a:lnTo>
                    <a:lnTo>
                      <a:pt x="602" y="740"/>
                    </a:lnTo>
                    <a:lnTo>
                      <a:pt x="602" y="833"/>
                    </a:lnTo>
                    <a:close/>
                    <a:moveTo>
                      <a:pt x="938" y="1562"/>
                    </a:moveTo>
                    <a:lnTo>
                      <a:pt x="1030" y="1412"/>
                    </a:lnTo>
                    <a:cubicBezTo>
                      <a:pt x="996" y="1388"/>
                      <a:pt x="961" y="1354"/>
                      <a:pt x="926" y="1319"/>
                    </a:cubicBezTo>
                    <a:cubicBezTo>
                      <a:pt x="845" y="1238"/>
                      <a:pt x="776" y="1134"/>
                      <a:pt x="741" y="1029"/>
                    </a:cubicBezTo>
                    <a:lnTo>
                      <a:pt x="672" y="995"/>
                    </a:lnTo>
                    <a:lnTo>
                      <a:pt x="185" y="1331"/>
                    </a:lnTo>
                    <a:lnTo>
                      <a:pt x="185" y="1597"/>
                    </a:lnTo>
                    <a:lnTo>
                      <a:pt x="672" y="1412"/>
                    </a:lnTo>
                    <a:lnTo>
                      <a:pt x="938" y="1562"/>
                    </a:lnTo>
                    <a:close/>
                    <a:moveTo>
                      <a:pt x="93" y="578"/>
                    </a:moveTo>
                    <a:cubicBezTo>
                      <a:pt x="0" y="578"/>
                      <a:pt x="31" y="578"/>
                      <a:pt x="0" y="578"/>
                    </a:cubicBezTo>
                    <a:lnTo>
                      <a:pt x="0" y="2060"/>
                    </a:lnTo>
                    <a:lnTo>
                      <a:pt x="1991" y="2060"/>
                    </a:lnTo>
                    <a:cubicBezTo>
                      <a:pt x="1991" y="1967"/>
                      <a:pt x="1991" y="1998"/>
                      <a:pt x="1991" y="1967"/>
                    </a:cubicBezTo>
                    <a:lnTo>
                      <a:pt x="93" y="1967"/>
                    </a:lnTo>
                    <a:lnTo>
                      <a:pt x="93" y="578"/>
                    </a:lnTo>
                    <a:close/>
                    <a:moveTo>
                      <a:pt x="1482" y="1551"/>
                    </a:moveTo>
                    <a:cubicBezTo>
                      <a:pt x="1343" y="1551"/>
                      <a:pt x="1204" y="1516"/>
                      <a:pt x="1088" y="1446"/>
                    </a:cubicBezTo>
                    <a:lnTo>
                      <a:pt x="961" y="1643"/>
                    </a:lnTo>
                    <a:lnTo>
                      <a:pt x="672" y="1481"/>
                    </a:lnTo>
                    <a:lnTo>
                      <a:pt x="185" y="1666"/>
                    </a:lnTo>
                    <a:lnTo>
                      <a:pt x="185" y="1875"/>
                    </a:lnTo>
                    <a:lnTo>
                      <a:pt x="1991" y="1875"/>
                    </a:lnTo>
                    <a:lnTo>
                      <a:pt x="1991" y="1539"/>
                    </a:lnTo>
                    <a:lnTo>
                      <a:pt x="1887" y="1435"/>
                    </a:lnTo>
                    <a:cubicBezTo>
                      <a:pt x="1771" y="1516"/>
                      <a:pt x="1621" y="1551"/>
                      <a:pt x="1482" y="1551"/>
                    </a:cubicBezTo>
                    <a:close/>
                    <a:moveTo>
                      <a:pt x="2916" y="1944"/>
                    </a:moveTo>
                    <a:lnTo>
                      <a:pt x="2338" y="1412"/>
                    </a:lnTo>
                    <a:cubicBezTo>
                      <a:pt x="2314" y="1400"/>
                      <a:pt x="2280" y="1388"/>
                      <a:pt x="2245" y="1400"/>
                    </a:cubicBezTo>
                    <a:lnTo>
                      <a:pt x="2038" y="1180"/>
                    </a:lnTo>
                    <a:cubicBezTo>
                      <a:pt x="2245" y="914"/>
                      <a:pt x="2222" y="520"/>
                      <a:pt x="1968" y="277"/>
                    </a:cubicBezTo>
                    <a:cubicBezTo>
                      <a:pt x="1702" y="0"/>
                      <a:pt x="1262" y="0"/>
                      <a:pt x="996" y="277"/>
                    </a:cubicBezTo>
                    <a:cubicBezTo>
                      <a:pt x="718" y="543"/>
                      <a:pt x="718" y="983"/>
                      <a:pt x="996" y="1249"/>
                    </a:cubicBezTo>
                    <a:cubicBezTo>
                      <a:pt x="1239" y="1504"/>
                      <a:pt x="1632" y="1527"/>
                      <a:pt x="1899" y="1319"/>
                    </a:cubicBezTo>
                    <a:lnTo>
                      <a:pt x="2119" y="1527"/>
                    </a:lnTo>
                    <a:cubicBezTo>
                      <a:pt x="2107" y="1562"/>
                      <a:pt x="2119" y="1597"/>
                      <a:pt x="2130" y="1620"/>
                    </a:cubicBezTo>
                    <a:lnTo>
                      <a:pt x="2662" y="2199"/>
                    </a:lnTo>
                    <a:cubicBezTo>
                      <a:pt x="2720" y="2257"/>
                      <a:pt x="2812" y="2257"/>
                      <a:pt x="2859" y="2199"/>
                    </a:cubicBezTo>
                    <a:lnTo>
                      <a:pt x="2916" y="2141"/>
                    </a:lnTo>
                    <a:cubicBezTo>
                      <a:pt x="2974" y="2094"/>
                      <a:pt x="2974" y="2002"/>
                      <a:pt x="2916" y="1944"/>
                    </a:cubicBezTo>
                    <a:close/>
                    <a:moveTo>
                      <a:pt x="1088" y="370"/>
                    </a:moveTo>
                    <a:cubicBezTo>
                      <a:pt x="1308" y="150"/>
                      <a:pt x="1656" y="150"/>
                      <a:pt x="1876" y="370"/>
                    </a:cubicBezTo>
                    <a:cubicBezTo>
                      <a:pt x="1933" y="427"/>
                      <a:pt x="1980" y="497"/>
                      <a:pt x="2003" y="578"/>
                    </a:cubicBezTo>
                    <a:lnTo>
                      <a:pt x="1493" y="925"/>
                    </a:lnTo>
                    <a:lnTo>
                      <a:pt x="1042" y="427"/>
                    </a:lnTo>
                    <a:cubicBezTo>
                      <a:pt x="1054" y="404"/>
                      <a:pt x="1077" y="393"/>
                      <a:pt x="1088" y="370"/>
                    </a:cubicBezTo>
                    <a:close/>
                    <a:moveTo>
                      <a:pt x="1876" y="1157"/>
                    </a:moveTo>
                    <a:cubicBezTo>
                      <a:pt x="1656" y="1377"/>
                      <a:pt x="1308" y="1377"/>
                      <a:pt x="1088" y="1157"/>
                    </a:cubicBezTo>
                    <a:cubicBezTo>
                      <a:pt x="926" y="995"/>
                      <a:pt x="880" y="752"/>
                      <a:pt x="972" y="555"/>
                    </a:cubicBezTo>
                    <a:lnTo>
                      <a:pt x="1470" y="1111"/>
                    </a:lnTo>
                    <a:lnTo>
                      <a:pt x="2038" y="717"/>
                    </a:lnTo>
                    <a:cubicBezTo>
                      <a:pt x="2049" y="879"/>
                      <a:pt x="1991" y="1041"/>
                      <a:pt x="1876" y="115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grpSp>
        <p:sp>
          <p:nvSpPr>
            <p:cNvPr id="1166" name="Google Shape;1166;p121"/>
            <p:cNvSpPr/>
            <p:nvPr/>
          </p:nvSpPr>
          <p:spPr>
            <a:xfrm>
              <a:off x="8100216" y="4427425"/>
              <a:ext cx="1371600" cy="731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413636"/>
                  </a:solidFill>
                  <a:latin typeface="Calibri"/>
                  <a:ea typeface="Calibri"/>
                  <a:cs typeface="Calibri"/>
                  <a:sym typeface="Calibri"/>
                </a:rPr>
                <a:t>Self-service analytics with ML/AI</a:t>
              </a:r>
              <a:endParaRPr b="0" i="0" sz="1200" u="none" cap="none" strike="noStrike">
                <a:solidFill>
                  <a:srgbClr val="413636"/>
                </a:solidFill>
                <a:latin typeface="Calibri"/>
                <a:ea typeface="Calibri"/>
                <a:cs typeface="Calibri"/>
                <a:sym typeface="Calibri"/>
              </a:endParaRPr>
            </a:p>
          </p:txBody>
        </p:sp>
      </p:grpSp>
      <p:grpSp>
        <p:nvGrpSpPr>
          <p:cNvPr id="1167" name="Google Shape;1167;p121"/>
          <p:cNvGrpSpPr/>
          <p:nvPr/>
        </p:nvGrpSpPr>
        <p:grpSpPr>
          <a:xfrm>
            <a:off x="328106" y="1495768"/>
            <a:ext cx="5089850" cy="2886532"/>
            <a:chOff x="437475" y="1994357"/>
            <a:chExt cx="6786467" cy="3848709"/>
          </a:xfrm>
        </p:grpSpPr>
        <p:grpSp>
          <p:nvGrpSpPr>
            <p:cNvPr id="1168" name="Google Shape;1168;p121"/>
            <p:cNvGrpSpPr/>
            <p:nvPr/>
          </p:nvGrpSpPr>
          <p:grpSpPr>
            <a:xfrm>
              <a:off x="437475" y="2017547"/>
              <a:ext cx="3376751" cy="3825519"/>
              <a:chOff x="437475" y="2017547"/>
              <a:chExt cx="3376751" cy="3825519"/>
            </a:xfrm>
          </p:grpSpPr>
          <p:sp>
            <p:nvSpPr>
              <p:cNvPr id="1169" name="Google Shape;1169;p121"/>
              <p:cNvSpPr/>
              <p:nvPr/>
            </p:nvSpPr>
            <p:spPr>
              <a:xfrm>
                <a:off x="531951" y="2017547"/>
                <a:ext cx="2266954" cy="554602"/>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685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Personal or external datasets</a:t>
                </a:r>
                <a:endParaRPr b="0" i="0" sz="1100" u="none" cap="none" strike="noStrike">
                  <a:solidFill>
                    <a:srgbClr val="000000"/>
                  </a:solidFill>
                  <a:latin typeface="Arial"/>
                  <a:ea typeface="Arial"/>
                  <a:cs typeface="Arial"/>
                  <a:sym typeface="Arial"/>
                </a:endParaRPr>
              </a:p>
            </p:txBody>
          </p:sp>
          <p:sp>
            <p:nvSpPr>
              <p:cNvPr id="1170" name="Google Shape;1170;p121"/>
              <p:cNvSpPr/>
              <p:nvPr/>
            </p:nvSpPr>
            <p:spPr>
              <a:xfrm>
                <a:off x="531950" y="4190238"/>
                <a:ext cx="2242595" cy="607450"/>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685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Enterprise applications</a:t>
                </a:r>
                <a:endParaRPr b="0" i="0" sz="1100" u="none" cap="none" strike="noStrike">
                  <a:solidFill>
                    <a:srgbClr val="000000"/>
                  </a:solidFill>
                  <a:latin typeface="Arial"/>
                  <a:ea typeface="Arial"/>
                  <a:cs typeface="Arial"/>
                  <a:sym typeface="Arial"/>
                </a:endParaRPr>
              </a:p>
            </p:txBody>
          </p:sp>
          <p:cxnSp>
            <p:nvCxnSpPr>
              <p:cNvPr id="1171" name="Google Shape;1171;p121"/>
              <p:cNvCxnSpPr/>
              <p:nvPr/>
            </p:nvCxnSpPr>
            <p:spPr>
              <a:xfrm flipH="1" rot="-5400000">
                <a:off x="2762666" y="1804732"/>
                <a:ext cx="274320" cy="1828800"/>
              </a:xfrm>
              <a:prstGeom prst="bentConnector2">
                <a:avLst/>
              </a:prstGeom>
              <a:noFill/>
              <a:ln cap="flat" cmpd="sng" w="9525">
                <a:solidFill>
                  <a:schemeClr val="dk1"/>
                </a:solidFill>
                <a:prstDash val="solid"/>
                <a:miter lim="800000"/>
                <a:headEnd len="sm" w="sm" type="none"/>
                <a:tailEnd len="med" w="med" type="triangle"/>
              </a:ln>
            </p:spPr>
          </p:cxnSp>
          <p:cxnSp>
            <p:nvCxnSpPr>
              <p:cNvPr id="1172" name="Google Shape;1172;p121"/>
              <p:cNvCxnSpPr/>
              <p:nvPr/>
            </p:nvCxnSpPr>
            <p:spPr>
              <a:xfrm rot="-5400000">
                <a:off x="2762666" y="3126916"/>
                <a:ext cx="274320" cy="1828800"/>
              </a:xfrm>
              <a:prstGeom prst="bentConnector2">
                <a:avLst/>
              </a:prstGeom>
              <a:noFill/>
              <a:ln cap="flat" cmpd="sng" w="9525">
                <a:solidFill>
                  <a:schemeClr val="dk1"/>
                </a:solidFill>
                <a:prstDash val="solid"/>
                <a:miter lim="800000"/>
                <a:headEnd len="sm" w="sm" type="none"/>
                <a:tailEnd len="med" w="med" type="triangle"/>
              </a:ln>
            </p:spPr>
          </p:cxnSp>
          <p:pic>
            <p:nvPicPr>
              <p:cNvPr descr="Image result for txt icon" id="1173" name="Google Shape;1173;p121"/>
              <p:cNvPicPr preferRelativeResize="0"/>
              <p:nvPr/>
            </p:nvPicPr>
            <p:blipFill rotWithShape="1">
              <a:blip r:embed="rId3">
                <a:alphaModFix/>
              </a:blip>
              <a:srcRect b="0" l="0" r="0" t="0"/>
              <a:stretch/>
            </p:blipFill>
            <p:spPr>
              <a:xfrm>
                <a:off x="868316" y="2660797"/>
                <a:ext cx="317372" cy="315336"/>
              </a:xfrm>
              <a:prstGeom prst="rect">
                <a:avLst/>
              </a:prstGeom>
              <a:noFill/>
              <a:ln>
                <a:noFill/>
              </a:ln>
            </p:spPr>
          </p:pic>
          <p:pic>
            <p:nvPicPr>
              <p:cNvPr id="1174" name="Google Shape;1174;p121"/>
              <p:cNvPicPr preferRelativeResize="0"/>
              <p:nvPr/>
            </p:nvPicPr>
            <p:blipFill rotWithShape="1">
              <a:blip r:embed="rId4">
                <a:alphaModFix/>
              </a:blip>
              <a:srcRect b="0" l="0" r="0" t="0"/>
              <a:stretch/>
            </p:blipFill>
            <p:spPr>
              <a:xfrm>
                <a:off x="506002" y="2627431"/>
                <a:ext cx="348702" cy="348702"/>
              </a:xfrm>
              <a:prstGeom prst="rect">
                <a:avLst/>
              </a:prstGeom>
              <a:noFill/>
              <a:ln>
                <a:noFill/>
              </a:ln>
            </p:spPr>
          </p:pic>
          <p:pic>
            <p:nvPicPr>
              <p:cNvPr id="1175" name="Google Shape;1175;p121"/>
              <p:cNvPicPr preferRelativeResize="0"/>
              <p:nvPr/>
            </p:nvPicPr>
            <p:blipFill rotWithShape="1">
              <a:blip r:embed="rId5">
                <a:alphaModFix/>
              </a:blip>
              <a:srcRect b="0" l="0" r="0" t="0"/>
              <a:stretch/>
            </p:blipFill>
            <p:spPr>
              <a:xfrm>
                <a:off x="1223786" y="2609079"/>
                <a:ext cx="376240" cy="380702"/>
              </a:xfrm>
              <a:prstGeom prst="rect">
                <a:avLst/>
              </a:prstGeom>
              <a:noFill/>
              <a:ln>
                <a:noFill/>
              </a:ln>
            </p:spPr>
          </p:pic>
          <p:sp>
            <p:nvSpPr>
              <p:cNvPr id="1176" name="Google Shape;1176;p121"/>
              <p:cNvSpPr txBox="1"/>
              <p:nvPr/>
            </p:nvSpPr>
            <p:spPr>
              <a:xfrm>
                <a:off x="537040" y="5506220"/>
                <a:ext cx="686746" cy="22323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800"/>
                  <a:buFont typeface="Arial"/>
                  <a:buNone/>
                </a:pPr>
                <a:r>
                  <a:rPr b="0" i="0" lang="en" sz="800" u="none" cap="none" strike="noStrike">
                    <a:solidFill>
                      <a:srgbClr val="413636"/>
                    </a:solidFill>
                    <a:latin typeface="Calibri"/>
                    <a:ea typeface="Calibri"/>
                    <a:cs typeface="Calibri"/>
                    <a:sym typeface="Calibri"/>
                  </a:rPr>
                  <a:t>AutoMaster</a:t>
                </a:r>
                <a:endParaRPr b="0" i="0" sz="800" u="none" cap="none" strike="noStrike">
                  <a:solidFill>
                    <a:srgbClr val="413636"/>
                  </a:solidFill>
                  <a:latin typeface="Calibri"/>
                  <a:ea typeface="Calibri"/>
                  <a:cs typeface="Calibri"/>
                  <a:sym typeface="Calibri"/>
                </a:endParaRPr>
              </a:p>
            </p:txBody>
          </p:sp>
          <p:sp>
            <p:nvSpPr>
              <p:cNvPr id="1177" name="Google Shape;1177;p121"/>
              <p:cNvSpPr txBox="1"/>
              <p:nvPr/>
            </p:nvSpPr>
            <p:spPr>
              <a:xfrm>
                <a:off x="1439694" y="5506219"/>
                <a:ext cx="493187" cy="336847"/>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800"/>
                  <a:buFont typeface="Arial"/>
                  <a:buNone/>
                </a:pPr>
                <a:r>
                  <a:rPr b="0" i="0" lang="en" sz="800" u="none" cap="none" strike="noStrike">
                    <a:solidFill>
                      <a:srgbClr val="413636"/>
                    </a:solidFill>
                    <a:latin typeface="Calibri"/>
                    <a:ea typeface="Calibri"/>
                    <a:cs typeface="Calibri"/>
                    <a:sym typeface="Calibri"/>
                  </a:rPr>
                  <a:t>Defi</a:t>
                </a:r>
                <a:endParaRPr b="0" i="0" sz="800" u="none" cap="none" strike="noStrike">
                  <a:solidFill>
                    <a:srgbClr val="413636"/>
                  </a:solidFill>
                  <a:latin typeface="Calibri"/>
                  <a:ea typeface="Calibri"/>
                  <a:cs typeface="Calibri"/>
                  <a:sym typeface="Calibri"/>
                </a:endParaRPr>
              </a:p>
            </p:txBody>
          </p:sp>
          <p:sp>
            <p:nvSpPr>
              <p:cNvPr id="1178" name="Google Shape;1178;p121"/>
              <p:cNvSpPr txBox="1"/>
              <p:nvPr/>
            </p:nvSpPr>
            <p:spPr>
              <a:xfrm>
                <a:off x="2158844" y="5506220"/>
                <a:ext cx="693567" cy="290231"/>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800"/>
                  <a:buFont typeface="Arial"/>
                  <a:buNone/>
                </a:pPr>
                <a:r>
                  <a:rPr b="0" i="0" lang="en" sz="800" u="none" cap="none" strike="noStrike">
                    <a:solidFill>
                      <a:srgbClr val="413636"/>
                    </a:solidFill>
                    <a:latin typeface="Calibri"/>
                    <a:ea typeface="Calibri"/>
                    <a:cs typeface="Calibri"/>
                    <a:sym typeface="Calibri"/>
                  </a:rPr>
                  <a:t>RDN</a:t>
                </a:r>
                <a:endParaRPr b="0" i="0" sz="800" u="none" cap="none" strike="noStrike">
                  <a:solidFill>
                    <a:srgbClr val="413636"/>
                  </a:solidFill>
                  <a:latin typeface="Calibri"/>
                  <a:ea typeface="Calibri"/>
                  <a:cs typeface="Calibri"/>
                  <a:sym typeface="Calibri"/>
                </a:endParaRPr>
              </a:p>
            </p:txBody>
          </p:sp>
          <p:sp>
            <p:nvSpPr>
              <p:cNvPr id="1179" name="Google Shape;1179;p121"/>
              <p:cNvSpPr/>
              <p:nvPr/>
            </p:nvSpPr>
            <p:spPr>
              <a:xfrm>
                <a:off x="546242" y="4864708"/>
                <a:ext cx="596757" cy="591844"/>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80" name="Google Shape;1180;p121"/>
              <p:cNvSpPr/>
              <p:nvPr/>
            </p:nvSpPr>
            <p:spPr>
              <a:xfrm>
                <a:off x="1364630" y="4864708"/>
                <a:ext cx="596757" cy="591844"/>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81" name="Google Shape;1181;p121"/>
              <p:cNvSpPr/>
              <p:nvPr/>
            </p:nvSpPr>
            <p:spPr>
              <a:xfrm>
                <a:off x="2183018" y="4864708"/>
                <a:ext cx="596757" cy="591844"/>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1182" name="Google Shape;1182;p121"/>
              <p:cNvPicPr preferRelativeResize="0"/>
              <p:nvPr/>
            </p:nvPicPr>
            <p:blipFill rotWithShape="1">
              <a:blip r:embed="rId6">
                <a:alphaModFix/>
              </a:blip>
              <a:srcRect b="0" l="58" r="56" t="0"/>
              <a:stretch/>
            </p:blipFill>
            <p:spPr>
              <a:xfrm>
                <a:off x="547191" y="4852777"/>
                <a:ext cx="581693" cy="582455"/>
              </a:xfrm>
              <a:prstGeom prst="rect">
                <a:avLst/>
              </a:prstGeom>
              <a:noFill/>
              <a:ln>
                <a:noFill/>
              </a:ln>
            </p:spPr>
          </p:pic>
          <p:pic>
            <p:nvPicPr>
              <p:cNvPr id="1183" name="Google Shape;1183;p121"/>
              <p:cNvPicPr preferRelativeResize="0"/>
              <p:nvPr/>
            </p:nvPicPr>
            <p:blipFill rotWithShape="1">
              <a:blip r:embed="rId7">
                <a:alphaModFix/>
              </a:blip>
              <a:srcRect b="0" l="58" r="56" t="0"/>
              <a:stretch/>
            </p:blipFill>
            <p:spPr>
              <a:xfrm>
                <a:off x="1343495" y="4857535"/>
                <a:ext cx="639024" cy="639862"/>
              </a:xfrm>
              <a:prstGeom prst="rect">
                <a:avLst/>
              </a:prstGeom>
              <a:noFill/>
              <a:ln>
                <a:noFill/>
              </a:ln>
            </p:spPr>
          </p:pic>
          <p:pic>
            <p:nvPicPr>
              <p:cNvPr id="1184" name="Google Shape;1184;p121"/>
              <p:cNvPicPr preferRelativeResize="0"/>
              <p:nvPr/>
            </p:nvPicPr>
            <p:blipFill rotWithShape="1">
              <a:blip r:embed="rId8">
                <a:alphaModFix/>
              </a:blip>
              <a:srcRect b="0" l="58" r="56" t="0"/>
              <a:stretch/>
            </p:blipFill>
            <p:spPr>
              <a:xfrm>
                <a:off x="2172585" y="4840279"/>
                <a:ext cx="639862" cy="640701"/>
              </a:xfrm>
              <a:prstGeom prst="rect">
                <a:avLst/>
              </a:prstGeom>
              <a:noFill/>
              <a:ln>
                <a:noFill/>
              </a:ln>
            </p:spPr>
          </p:pic>
          <p:sp>
            <p:nvSpPr>
              <p:cNvPr id="1185" name="Google Shape;1185;p121"/>
              <p:cNvSpPr/>
              <p:nvPr/>
            </p:nvSpPr>
            <p:spPr>
              <a:xfrm>
                <a:off x="2045232" y="3065886"/>
                <a:ext cx="1269410" cy="64633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Financial Functional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413636"/>
                    </a:solidFill>
                    <a:latin typeface="Calibri"/>
                    <a:ea typeface="Calibri"/>
                    <a:cs typeface="Calibri"/>
                    <a:sym typeface="Calibri"/>
                  </a:rPr>
                  <a:t>Data</a:t>
                </a:r>
                <a:endParaRPr b="0" i="0" sz="1100" u="none" cap="none" strike="noStrike">
                  <a:solidFill>
                    <a:srgbClr val="413636"/>
                  </a:solidFill>
                  <a:latin typeface="Calibri"/>
                  <a:ea typeface="Calibri"/>
                  <a:cs typeface="Calibri"/>
                  <a:sym typeface="Calibri"/>
                </a:endParaRPr>
              </a:p>
            </p:txBody>
          </p:sp>
          <p:sp>
            <p:nvSpPr>
              <p:cNvPr id="1186" name="Google Shape;1186;p121"/>
              <p:cNvSpPr txBox="1"/>
              <p:nvPr/>
            </p:nvSpPr>
            <p:spPr>
              <a:xfrm>
                <a:off x="437475" y="3046047"/>
                <a:ext cx="1334482" cy="1065314"/>
              </a:xfrm>
              <a:prstGeom prst="rect">
                <a:avLst/>
              </a:prstGeom>
              <a:noFill/>
              <a:ln>
                <a:noFill/>
              </a:ln>
            </p:spPr>
            <p:txBody>
              <a:bodyPr anchorCtr="0" anchor="ctr" bIns="0" lIns="0" spcFirstLastPara="1" rIns="0" wrap="square" tIns="0">
                <a:noAutofit/>
              </a:bodyPr>
              <a:lstStyle/>
              <a:p>
                <a:pPr indent="-57150" lvl="0" marL="0" marR="0" rtl="0" algn="l">
                  <a:lnSpc>
                    <a:spcPct val="90000"/>
                  </a:lnSpc>
                  <a:spcBef>
                    <a:spcPts val="0"/>
                  </a:spcBef>
                  <a:spcAft>
                    <a:spcPts val="0"/>
                  </a:spcAft>
                  <a:buClr>
                    <a:srgbClr val="413636"/>
                  </a:buClr>
                  <a:buSzPts val="900"/>
                  <a:buFont typeface="Arial"/>
                  <a:buChar char="•"/>
                </a:pPr>
                <a:r>
                  <a:rPr b="0" i="0" lang="en" sz="900" u="none" cap="none" strike="noStrike">
                    <a:solidFill>
                      <a:srgbClr val="413636"/>
                    </a:solidFill>
                    <a:latin typeface="Calibri"/>
                    <a:ea typeface="Calibri"/>
                    <a:cs typeface="Calibri"/>
                    <a:sym typeface="Calibri"/>
                  </a:rPr>
                  <a:t>Profitability</a:t>
                </a:r>
                <a:endParaRPr b="0" i="0" sz="1100" u="none" cap="none" strike="noStrike">
                  <a:solidFill>
                    <a:srgbClr val="000000"/>
                  </a:solidFill>
                  <a:latin typeface="Arial"/>
                  <a:ea typeface="Arial"/>
                  <a:cs typeface="Arial"/>
                  <a:sym typeface="Arial"/>
                </a:endParaRPr>
              </a:p>
              <a:p>
                <a:pPr indent="-57150" lvl="0" marL="0" marR="0" rtl="0" algn="l">
                  <a:lnSpc>
                    <a:spcPct val="90000"/>
                  </a:lnSpc>
                  <a:spcBef>
                    <a:spcPts val="0"/>
                  </a:spcBef>
                  <a:spcAft>
                    <a:spcPts val="0"/>
                  </a:spcAft>
                  <a:buClr>
                    <a:srgbClr val="413636"/>
                  </a:buClr>
                  <a:buSzPts val="900"/>
                  <a:buFont typeface="Arial"/>
                  <a:buChar char="•"/>
                </a:pPr>
                <a:r>
                  <a:rPr b="0" i="0" lang="en" sz="900" u="none" cap="none" strike="noStrike">
                    <a:solidFill>
                      <a:srgbClr val="413636"/>
                    </a:solidFill>
                    <a:latin typeface="Calibri"/>
                    <a:ea typeface="Calibri"/>
                    <a:cs typeface="Calibri"/>
                    <a:sym typeface="Calibri"/>
                  </a:rPr>
                  <a:t>Variance</a:t>
                </a:r>
                <a:endParaRPr b="0" i="0" sz="1100" u="none" cap="none" strike="noStrike">
                  <a:solidFill>
                    <a:srgbClr val="000000"/>
                  </a:solidFill>
                  <a:latin typeface="Arial"/>
                  <a:ea typeface="Arial"/>
                  <a:cs typeface="Arial"/>
                  <a:sym typeface="Arial"/>
                </a:endParaRPr>
              </a:p>
              <a:p>
                <a:pPr indent="-57150" lvl="0" marL="0" marR="0" rtl="0" algn="l">
                  <a:lnSpc>
                    <a:spcPct val="90000"/>
                  </a:lnSpc>
                  <a:spcBef>
                    <a:spcPts val="0"/>
                  </a:spcBef>
                  <a:spcAft>
                    <a:spcPts val="0"/>
                  </a:spcAft>
                  <a:buClr>
                    <a:srgbClr val="413636"/>
                  </a:buClr>
                  <a:buSzPts val="900"/>
                  <a:buFont typeface="Arial"/>
                  <a:buChar char="•"/>
                </a:pPr>
                <a:r>
                  <a:rPr b="0" i="0" lang="en" sz="900" u="none" cap="none" strike="noStrike">
                    <a:solidFill>
                      <a:srgbClr val="413636"/>
                    </a:solidFill>
                    <a:latin typeface="Calibri"/>
                    <a:ea typeface="Calibri"/>
                    <a:cs typeface="Calibri"/>
                    <a:sym typeface="Calibri"/>
                  </a:rPr>
                  <a:t>Procurement</a:t>
                </a:r>
                <a:endParaRPr b="0" i="0" sz="1100" u="none" cap="none" strike="noStrike">
                  <a:solidFill>
                    <a:srgbClr val="000000"/>
                  </a:solidFill>
                  <a:latin typeface="Arial"/>
                  <a:ea typeface="Arial"/>
                  <a:cs typeface="Arial"/>
                  <a:sym typeface="Arial"/>
                </a:endParaRPr>
              </a:p>
              <a:p>
                <a:pPr indent="-57150" lvl="0" marL="0" marR="0" rtl="0" algn="l">
                  <a:lnSpc>
                    <a:spcPct val="90000"/>
                  </a:lnSpc>
                  <a:spcBef>
                    <a:spcPts val="0"/>
                  </a:spcBef>
                  <a:spcAft>
                    <a:spcPts val="0"/>
                  </a:spcAft>
                  <a:buClr>
                    <a:srgbClr val="413636"/>
                  </a:buClr>
                  <a:buSzPts val="900"/>
                  <a:buFont typeface="Arial"/>
                  <a:buChar char="•"/>
                </a:pPr>
                <a:r>
                  <a:rPr b="0" i="0" lang="en" sz="900" u="none" cap="none" strike="noStrike">
                    <a:solidFill>
                      <a:srgbClr val="413636"/>
                    </a:solidFill>
                    <a:latin typeface="Calibri"/>
                    <a:ea typeface="Calibri"/>
                    <a:cs typeface="Calibri"/>
                    <a:sym typeface="Calibri"/>
                  </a:rPr>
                  <a:t>Cashflow</a:t>
                </a:r>
                <a:endParaRPr b="0" i="0" sz="1100" u="none" cap="none" strike="noStrike">
                  <a:solidFill>
                    <a:srgbClr val="000000"/>
                  </a:solidFill>
                  <a:latin typeface="Arial"/>
                  <a:ea typeface="Arial"/>
                  <a:cs typeface="Arial"/>
                  <a:sym typeface="Arial"/>
                </a:endParaRPr>
              </a:p>
              <a:p>
                <a:pPr indent="-57150" lvl="0" marL="0" marR="0" rtl="0" algn="l">
                  <a:lnSpc>
                    <a:spcPct val="90000"/>
                  </a:lnSpc>
                  <a:spcBef>
                    <a:spcPts val="0"/>
                  </a:spcBef>
                  <a:spcAft>
                    <a:spcPts val="0"/>
                  </a:spcAft>
                  <a:buClr>
                    <a:srgbClr val="413636"/>
                  </a:buClr>
                  <a:buSzPts val="900"/>
                  <a:buFont typeface="Arial"/>
                  <a:buChar char="•"/>
                </a:pPr>
                <a:r>
                  <a:rPr b="0" i="0" lang="en" sz="900" u="none" cap="none" strike="noStrike">
                    <a:solidFill>
                      <a:srgbClr val="413636"/>
                    </a:solidFill>
                    <a:latin typeface="Calibri"/>
                    <a:ea typeface="Calibri"/>
                    <a:cs typeface="Calibri"/>
                    <a:sym typeface="Calibri"/>
                  </a:rPr>
                  <a:t>Cost management</a:t>
                </a:r>
                <a:endParaRPr b="0" i="0" sz="1100" u="none" cap="none" strike="noStrike">
                  <a:solidFill>
                    <a:srgbClr val="000000"/>
                  </a:solidFill>
                  <a:latin typeface="Arial"/>
                  <a:ea typeface="Arial"/>
                  <a:cs typeface="Arial"/>
                  <a:sym typeface="Arial"/>
                </a:endParaRPr>
              </a:p>
              <a:p>
                <a:pPr indent="-63500" lvl="0" marL="127000" marR="0" rtl="0" algn="l">
                  <a:lnSpc>
                    <a:spcPct val="90000"/>
                  </a:lnSpc>
                  <a:spcBef>
                    <a:spcPts val="0"/>
                  </a:spcBef>
                  <a:spcAft>
                    <a:spcPts val="0"/>
                  </a:spcAft>
                  <a:buClr>
                    <a:schemeClr val="dk1"/>
                  </a:buClr>
                  <a:buSzPts val="900"/>
                  <a:buFont typeface="Arial"/>
                  <a:buNone/>
                </a:pPr>
                <a:r>
                  <a:t/>
                </a:r>
                <a:endParaRPr b="0" i="0" sz="900" u="none" cap="none" strike="noStrike">
                  <a:solidFill>
                    <a:srgbClr val="413636"/>
                  </a:solidFill>
                  <a:latin typeface="Calibri"/>
                  <a:ea typeface="Calibri"/>
                  <a:cs typeface="Calibri"/>
                  <a:sym typeface="Calibri"/>
                </a:endParaRPr>
              </a:p>
            </p:txBody>
          </p:sp>
        </p:grpSp>
        <p:grpSp>
          <p:nvGrpSpPr>
            <p:cNvPr id="1187" name="Google Shape;1187;p121"/>
            <p:cNvGrpSpPr/>
            <p:nvPr/>
          </p:nvGrpSpPr>
          <p:grpSpPr>
            <a:xfrm>
              <a:off x="5760902" y="1994357"/>
              <a:ext cx="1463040" cy="3657600"/>
              <a:chOff x="5565277" y="1994357"/>
              <a:chExt cx="1463040" cy="3657600"/>
            </a:xfrm>
          </p:grpSpPr>
          <p:sp>
            <p:nvSpPr>
              <p:cNvPr id="1188" name="Google Shape;1188;p121"/>
              <p:cNvSpPr/>
              <p:nvPr/>
            </p:nvSpPr>
            <p:spPr>
              <a:xfrm>
                <a:off x="5610997" y="2104013"/>
                <a:ext cx="1371600" cy="75713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413636"/>
                    </a:solidFill>
                    <a:latin typeface="Calibri"/>
                    <a:ea typeface="Calibri"/>
                    <a:cs typeface="Calibri"/>
                    <a:sym typeface="Calibri"/>
                  </a:rPr>
                  <a:t>Autonomous Database</a:t>
                </a:r>
                <a:endParaRPr b="1" i="0" sz="1200" u="none" cap="none" strike="noStrike">
                  <a:solidFill>
                    <a:srgbClr val="413636"/>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413636"/>
                    </a:solidFill>
                    <a:latin typeface="Calibri"/>
                    <a:ea typeface="Calibri"/>
                    <a:cs typeface="Calibri"/>
                    <a:sym typeface="Calibri"/>
                  </a:rPr>
                  <a:t>(2)</a:t>
                </a:r>
                <a:endParaRPr b="0" i="0" sz="1200" u="none" cap="none" strike="noStrike">
                  <a:solidFill>
                    <a:srgbClr val="413636"/>
                  </a:solidFill>
                  <a:latin typeface="Calibri"/>
                  <a:ea typeface="Calibri"/>
                  <a:cs typeface="Calibri"/>
                  <a:sym typeface="Calibri"/>
                </a:endParaRPr>
              </a:p>
            </p:txBody>
          </p:sp>
          <p:sp>
            <p:nvSpPr>
              <p:cNvPr id="1189" name="Google Shape;1189;p121"/>
              <p:cNvSpPr/>
              <p:nvPr/>
            </p:nvSpPr>
            <p:spPr>
              <a:xfrm>
                <a:off x="5565277" y="1994357"/>
                <a:ext cx="1463040" cy="3657600"/>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413636"/>
                  </a:solidFill>
                  <a:latin typeface="Calibri"/>
                  <a:ea typeface="Calibri"/>
                  <a:cs typeface="Calibri"/>
                  <a:sym typeface="Calibri"/>
                </a:endParaRPr>
              </a:p>
            </p:txBody>
          </p:sp>
          <p:sp>
            <p:nvSpPr>
              <p:cNvPr id="1190" name="Google Shape;1190;p121"/>
              <p:cNvSpPr/>
              <p:nvPr/>
            </p:nvSpPr>
            <p:spPr>
              <a:xfrm>
                <a:off x="5809508" y="3264772"/>
                <a:ext cx="974579" cy="805644"/>
              </a:xfrm>
              <a:custGeom>
                <a:rect b="b" l="l" r="r" t="t"/>
                <a:pathLst>
                  <a:path extrusionOk="0" h="10186" w="13294">
                    <a:moveTo>
                      <a:pt x="10879" y="2678"/>
                    </a:moveTo>
                    <a:lnTo>
                      <a:pt x="10879" y="2678"/>
                    </a:lnTo>
                    <a:cubicBezTo>
                      <a:pt x="10813" y="2678"/>
                      <a:pt x="10747" y="2678"/>
                      <a:pt x="10664" y="2695"/>
                    </a:cubicBezTo>
                    <a:cubicBezTo>
                      <a:pt x="10367" y="1719"/>
                      <a:pt x="9474" y="1025"/>
                      <a:pt x="8399" y="1025"/>
                    </a:cubicBezTo>
                    <a:cubicBezTo>
                      <a:pt x="8134" y="1025"/>
                      <a:pt x="7870" y="1074"/>
                      <a:pt x="7621" y="1157"/>
                    </a:cubicBezTo>
                    <a:cubicBezTo>
                      <a:pt x="7142" y="463"/>
                      <a:pt x="6333" y="0"/>
                      <a:pt x="5407" y="0"/>
                    </a:cubicBezTo>
                    <a:cubicBezTo>
                      <a:pt x="4133" y="0"/>
                      <a:pt x="3075" y="876"/>
                      <a:pt x="2794" y="2067"/>
                    </a:cubicBezTo>
                    <a:cubicBezTo>
                      <a:pt x="2761" y="2067"/>
                      <a:pt x="2744" y="2067"/>
                      <a:pt x="2711" y="2067"/>
                    </a:cubicBezTo>
                    <a:cubicBezTo>
                      <a:pt x="1256" y="2067"/>
                      <a:pt x="66" y="3241"/>
                      <a:pt x="32" y="4696"/>
                    </a:cubicBezTo>
                    <a:cubicBezTo>
                      <a:pt x="0" y="6200"/>
                      <a:pt x="1273" y="7440"/>
                      <a:pt x="2778" y="7440"/>
                    </a:cubicBezTo>
                    <a:cubicBezTo>
                      <a:pt x="4117" y="7440"/>
                      <a:pt x="4117" y="7440"/>
                      <a:pt x="4117" y="7440"/>
                    </a:cubicBezTo>
                    <a:cubicBezTo>
                      <a:pt x="4117" y="7986"/>
                      <a:pt x="4117" y="7986"/>
                      <a:pt x="4117" y="7986"/>
                    </a:cubicBezTo>
                    <a:cubicBezTo>
                      <a:pt x="4117" y="8233"/>
                      <a:pt x="5258" y="8432"/>
                      <a:pt x="6647" y="8432"/>
                    </a:cubicBezTo>
                    <a:cubicBezTo>
                      <a:pt x="8052" y="8432"/>
                      <a:pt x="9193" y="8233"/>
                      <a:pt x="9193" y="7986"/>
                    </a:cubicBezTo>
                    <a:cubicBezTo>
                      <a:pt x="9193" y="6778"/>
                      <a:pt x="9193" y="6778"/>
                      <a:pt x="9193" y="6778"/>
                    </a:cubicBezTo>
                    <a:cubicBezTo>
                      <a:pt x="9193" y="7010"/>
                      <a:pt x="8052" y="7208"/>
                      <a:pt x="6647" y="7208"/>
                    </a:cubicBezTo>
                    <a:cubicBezTo>
                      <a:pt x="5258" y="7208"/>
                      <a:pt x="4117" y="7010"/>
                      <a:pt x="4117" y="6778"/>
                    </a:cubicBezTo>
                    <a:cubicBezTo>
                      <a:pt x="4117" y="6811"/>
                      <a:pt x="4117" y="6811"/>
                      <a:pt x="4117" y="6811"/>
                    </a:cubicBezTo>
                    <a:cubicBezTo>
                      <a:pt x="2761" y="6811"/>
                      <a:pt x="2761" y="6811"/>
                      <a:pt x="2761" y="6811"/>
                    </a:cubicBezTo>
                    <a:cubicBezTo>
                      <a:pt x="1637" y="6811"/>
                      <a:pt x="694" y="5935"/>
                      <a:pt x="661" y="4812"/>
                    </a:cubicBezTo>
                    <a:cubicBezTo>
                      <a:pt x="611" y="3638"/>
                      <a:pt x="1554" y="2678"/>
                      <a:pt x="2711" y="2678"/>
                    </a:cubicBezTo>
                    <a:cubicBezTo>
                      <a:pt x="2728" y="2678"/>
                      <a:pt x="2744" y="2678"/>
                      <a:pt x="2744" y="2678"/>
                    </a:cubicBezTo>
                    <a:cubicBezTo>
                      <a:pt x="2778" y="2678"/>
                      <a:pt x="2778" y="2678"/>
                      <a:pt x="2778" y="2678"/>
                    </a:cubicBezTo>
                    <a:cubicBezTo>
                      <a:pt x="3059" y="2695"/>
                      <a:pt x="3059" y="2695"/>
                      <a:pt x="3059" y="2695"/>
                    </a:cubicBezTo>
                    <a:cubicBezTo>
                      <a:pt x="3191" y="2695"/>
                      <a:pt x="3307" y="2612"/>
                      <a:pt x="3323" y="2480"/>
                    </a:cubicBezTo>
                    <a:cubicBezTo>
                      <a:pt x="3389" y="2199"/>
                      <a:pt x="3389" y="2199"/>
                      <a:pt x="3389" y="2199"/>
                    </a:cubicBezTo>
                    <a:cubicBezTo>
                      <a:pt x="3621" y="1273"/>
                      <a:pt x="4448" y="611"/>
                      <a:pt x="5407" y="611"/>
                    </a:cubicBezTo>
                    <a:cubicBezTo>
                      <a:pt x="6085" y="611"/>
                      <a:pt x="6729" y="942"/>
                      <a:pt x="7109" y="1505"/>
                    </a:cubicBezTo>
                    <a:cubicBezTo>
                      <a:pt x="7258" y="1736"/>
                      <a:pt x="7258" y="1736"/>
                      <a:pt x="7258" y="1736"/>
                    </a:cubicBezTo>
                    <a:cubicBezTo>
                      <a:pt x="7324" y="1835"/>
                      <a:pt x="7456" y="1868"/>
                      <a:pt x="7572" y="1835"/>
                    </a:cubicBezTo>
                    <a:cubicBezTo>
                      <a:pt x="7804" y="1752"/>
                      <a:pt x="7804" y="1752"/>
                      <a:pt x="7804" y="1752"/>
                    </a:cubicBezTo>
                    <a:cubicBezTo>
                      <a:pt x="7936" y="1703"/>
                      <a:pt x="8052" y="1670"/>
                      <a:pt x="8184" y="1670"/>
                    </a:cubicBezTo>
                    <a:cubicBezTo>
                      <a:pt x="9044" y="1554"/>
                      <a:pt x="9821" y="2067"/>
                      <a:pt x="10085" y="2877"/>
                    </a:cubicBezTo>
                    <a:cubicBezTo>
                      <a:pt x="10168" y="3141"/>
                      <a:pt x="10168" y="3141"/>
                      <a:pt x="10168" y="3141"/>
                    </a:cubicBezTo>
                    <a:cubicBezTo>
                      <a:pt x="10201" y="3257"/>
                      <a:pt x="10317" y="3340"/>
                      <a:pt x="10449" y="3340"/>
                    </a:cubicBezTo>
                    <a:cubicBezTo>
                      <a:pt x="10730" y="3307"/>
                      <a:pt x="10730" y="3307"/>
                      <a:pt x="10730" y="3307"/>
                    </a:cubicBezTo>
                    <a:cubicBezTo>
                      <a:pt x="10830" y="3307"/>
                      <a:pt x="10929" y="3307"/>
                      <a:pt x="11011" y="3307"/>
                    </a:cubicBezTo>
                    <a:cubicBezTo>
                      <a:pt x="11871" y="3389"/>
                      <a:pt x="12566" y="4067"/>
                      <a:pt x="12632" y="4927"/>
                    </a:cubicBezTo>
                    <a:cubicBezTo>
                      <a:pt x="12715" y="5952"/>
                      <a:pt x="11888" y="6811"/>
                      <a:pt x="10879" y="6811"/>
                    </a:cubicBezTo>
                    <a:cubicBezTo>
                      <a:pt x="9738" y="6811"/>
                      <a:pt x="9738" y="6811"/>
                      <a:pt x="9738" y="6811"/>
                    </a:cubicBezTo>
                    <a:cubicBezTo>
                      <a:pt x="9738" y="7440"/>
                      <a:pt x="9738" y="7440"/>
                      <a:pt x="9738" y="7440"/>
                    </a:cubicBezTo>
                    <a:cubicBezTo>
                      <a:pt x="10830" y="7440"/>
                      <a:pt x="10830" y="7440"/>
                      <a:pt x="10830" y="7440"/>
                    </a:cubicBezTo>
                    <a:cubicBezTo>
                      <a:pt x="12169" y="7440"/>
                      <a:pt x="13293" y="6348"/>
                      <a:pt x="13260" y="5010"/>
                    </a:cubicBezTo>
                    <a:cubicBezTo>
                      <a:pt x="13227" y="3720"/>
                      <a:pt x="12185" y="2678"/>
                      <a:pt x="10879" y="2678"/>
                    </a:cubicBezTo>
                    <a:close/>
                    <a:moveTo>
                      <a:pt x="9193" y="6365"/>
                    </a:moveTo>
                    <a:lnTo>
                      <a:pt x="9193" y="6365"/>
                    </a:lnTo>
                    <a:cubicBezTo>
                      <a:pt x="9193" y="6415"/>
                      <a:pt x="9193" y="6415"/>
                      <a:pt x="9193" y="6415"/>
                    </a:cubicBezTo>
                    <a:cubicBezTo>
                      <a:pt x="9193" y="6663"/>
                      <a:pt x="8052" y="6861"/>
                      <a:pt x="6647" y="6861"/>
                    </a:cubicBezTo>
                    <a:cubicBezTo>
                      <a:pt x="5258" y="6861"/>
                      <a:pt x="4117" y="6663"/>
                      <a:pt x="4117" y="6415"/>
                    </a:cubicBezTo>
                    <a:cubicBezTo>
                      <a:pt x="4117" y="5027"/>
                      <a:pt x="4117" y="5027"/>
                      <a:pt x="4117" y="5027"/>
                    </a:cubicBezTo>
                    <a:cubicBezTo>
                      <a:pt x="4117" y="4778"/>
                      <a:pt x="5258" y="4580"/>
                      <a:pt x="6647" y="4580"/>
                    </a:cubicBezTo>
                    <a:cubicBezTo>
                      <a:pt x="6960" y="4580"/>
                      <a:pt x="7258" y="4596"/>
                      <a:pt x="7523" y="4613"/>
                    </a:cubicBezTo>
                    <a:cubicBezTo>
                      <a:pt x="7523" y="4646"/>
                      <a:pt x="7523" y="4679"/>
                      <a:pt x="7523" y="4696"/>
                    </a:cubicBezTo>
                    <a:cubicBezTo>
                      <a:pt x="7523" y="4795"/>
                      <a:pt x="7539" y="4878"/>
                      <a:pt x="7539" y="4960"/>
                    </a:cubicBezTo>
                    <a:cubicBezTo>
                      <a:pt x="7274" y="4944"/>
                      <a:pt x="6960" y="4927"/>
                      <a:pt x="6647" y="4927"/>
                    </a:cubicBezTo>
                    <a:cubicBezTo>
                      <a:pt x="5704" y="4927"/>
                      <a:pt x="4878" y="5027"/>
                      <a:pt x="4431" y="5158"/>
                    </a:cubicBezTo>
                    <a:cubicBezTo>
                      <a:pt x="4398" y="5174"/>
                      <a:pt x="4398" y="5224"/>
                      <a:pt x="4431" y="5240"/>
                    </a:cubicBezTo>
                    <a:cubicBezTo>
                      <a:pt x="4878" y="5373"/>
                      <a:pt x="5704" y="5455"/>
                      <a:pt x="6647" y="5455"/>
                    </a:cubicBezTo>
                    <a:cubicBezTo>
                      <a:pt x="7026" y="5455"/>
                      <a:pt x="7373" y="5439"/>
                      <a:pt x="7688" y="5422"/>
                    </a:cubicBezTo>
                    <a:cubicBezTo>
                      <a:pt x="8002" y="6034"/>
                      <a:pt x="8548" y="6365"/>
                      <a:pt x="9193" y="6365"/>
                    </a:cubicBezTo>
                    <a:close/>
                    <a:moveTo>
                      <a:pt x="6647" y="8779"/>
                    </a:moveTo>
                    <a:lnTo>
                      <a:pt x="6647" y="8779"/>
                    </a:lnTo>
                    <a:cubicBezTo>
                      <a:pt x="5258" y="8779"/>
                      <a:pt x="4117" y="8581"/>
                      <a:pt x="4117" y="8349"/>
                    </a:cubicBezTo>
                    <a:cubicBezTo>
                      <a:pt x="4117" y="9738"/>
                      <a:pt x="4117" y="9738"/>
                      <a:pt x="4117" y="9738"/>
                    </a:cubicBezTo>
                    <a:cubicBezTo>
                      <a:pt x="4117" y="9986"/>
                      <a:pt x="5258" y="10185"/>
                      <a:pt x="6647" y="10185"/>
                    </a:cubicBezTo>
                    <a:cubicBezTo>
                      <a:pt x="8052" y="10185"/>
                      <a:pt x="9193" y="9986"/>
                      <a:pt x="9193" y="9738"/>
                    </a:cubicBezTo>
                    <a:cubicBezTo>
                      <a:pt x="9193" y="8349"/>
                      <a:pt x="9193" y="8349"/>
                      <a:pt x="9193" y="8349"/>
                    </a:cubicBezTo>
                    <a:cubicBezTo>
                      <a:pt x="9193" y="8581"/>
                      <a:pt x="8052" y="8779"/>
                      <a:pt x="6647" y="8779"/>
                    </a:cubicBezTo>
                    <a:close/>
                    <a:moveTo>
                      <a:pt x="7770" y="4696"/>
                    </a:moveTo>
                    <a:lnTo>
                      <a:pt x="7770" y="4696"/>
                    </a:lnTo>
                    <a:cubicBezTo>
                      <a:pt x="7770" y="5489"/>
                      <a:pt x="8399" y="6134"/>
                      <a:pt x="9193" y="6134"/>
                    </a:cubicBezTo>
                    <a:cubicBezTo>
                      <a:pt x="9986" y="6134"/>
                      <a:pt x="10614" y="5489"/>
                      <a:pt x="10614" y="4696"/>
                    </a:cubicBezTo>
                    <a:cubicBezTo>
                      <a:pt x="10614" y="3919"/>
                      <a:pt x="9986" y="3274"/>
                      <a:pt x="9193" y="3274"/>
                    </a:cubicBezTo>
                    <a:cubicBezTo>
                      <a:pt x="8399" y="3274"/>
                      <a:pt x="7770" y="3919"/>
                      <a:pt x="7770" y="4696"/>
                    </a:cubicBezTo>
                    <a:close/>
                    <a:moveTo>
                      <a:pt x="10119" y="5076"/>
                    </a:moveTo>
                    <a:lnTo>
                      <a:pt x="10119" y="5076"/>
                    </a:lnTo>
                    <a:cubicBezTo>
                      <a:pt x="9755" y="4712"/>
                      <a:pt x="9755" y="4712"/>
                      <a:pt x="9755" y="4712"/>
                    </a:cubicBezTo>
                    <a:cubicBezTo>
                      <a:pt x="9738" y="4696"/>
                      <a:pt x="9738" y="4663"/>
                      <a:pt x="9755" y="4663"/>
                    </a:cubicBezTo>
                    <a:cubicBezTo>
                      <a:pt x="9804" y="4613"/>
                      <a:pt x="9804" y="4613"/>
                      <a:pt x="9804" y="4613"/>
                    </a:cubicBezTo>
                    <a:cubicBezTo>
                      <a:pt x="9804" y="4596"/>
                      <a:pt x="9821" y="4596"/>
                      <a:pt x="9821" y="4596"/>
                    </a:cubicBezTo>
                    <a:cubicBezTo>
                      <a:pt x="9838" y="4596"/>
                      <a:pt x="9838" y="4596"/>
                      <a:pt x="9854" y="4613"/>
                    </a:cubicBezTo>
                    <a:cubicBezTo>
                      <a:pt x="10052" y="4812"/>
                      <a:pt x="10052" y="4812"/>
                      <a:pt x="10052" y="4812"/>
                    </a:cubicBezTo>
                    <a:cubicBezTo>
                      <a:pt x="10069" y="4746"/>
                      <a:pt x="10069" y="4746"/>
                      <a:pt x="10069" y="4746"/>
                    </a:cubicBezTo>
                    <a:cubicBezTo>
                      <a:pt x="10069" y="4729"/>
                      <a:pt x="10069" y="4712"/>
                      <a:pt x="10069" y="4696"/>
                    </a:cubicBezTo>
                    <a:cubicBezTo>
                      <a:pt x="10069" y="4580"/>
                      <a:pt x="10036" y="4481"/>
                      <a:pt x="9986" y="4365"/>
                    </a:cubicBezTo>
                    <a:cubicBezTo>
                      <a:pt x="9854" y="4051"/>
                      <a:pt x="9540" y="3836"/>
                      <a:pt x="9193" y="3836"/>
                    </a:cubicBezTo>
                    <a:cubicBezTo>
                      <a:pt x="8928" y="3836"/>
                      <a:pt x="8663" y="3968"/>
                      <a:pt x="8498" y="4183"/>
                    </a:cubicBezTo>
                    <a:cubicBezTo>
                      <a:pt x="8399" y="4067"/>
                      <a:pt x="8399" y="4067"/>
                      <a:pt x="8399" y="4067"/>
                    </a:cubicBezTo>
                    <a:cubicBezTo>
                      <a:pt x="8597" y="3836"/>
                      <a:pt x="8878" y="3687"/>
                      <a:pt x="9193" y="3687"/>
                    </a:cubicBezTo>
                    <a:cubicBezTo>
                      <a:pt x="9656" y="3687"/>
                      <a:pt x="10052" y="4001"/>
                      <a:pt x="10168" y="4448"/>
                    </a:cubicBezTo>
                    <a:cubicBezTo>
                      <a:pt x="10201" y="4530"/>
                      <a:pt x="10201" y="4613"/>
                      <a:pt x="10201" y="4696"/>
                    </a:cubicBezTo>
                    <a:cubicBezTo>
                      <a:pt x="10201" y="4778"/>
                      <a:pt x="10201" y="4778"/>
                      <a:pt x="10201" y="4778"/>
                    </a:cubicBezTo>
                    <a:cubicBezTo>
                      <a:pt x="10383" y="4613"/>
                      <a:pt x="10383" y="4613"/>
                      <a:pt x="10383" y="4613"/>
                    </a:cubicBezTo>
                    <a:cubicBezTo>
                      <a:pt x="10400" y="4596"/>
                      <a:pt x="10416" y="4596"/>
                      <a:pt x="10433" y="4613"/>
                    </a:cubicBezTo>
                    <a:cubicBezTo>
                      <a:pt x="10482" y="4663"/>
                      <a:pt x="10482" y="4663"/>
                      <a:pt x="10482" y="4663"/>
                    </a:cubicBezTo>
                    <a:cubicBezTo>
                      <a:pt x="10499" y="4663"/>
                      <a:pt x="10499" y="4679"/>
                      <a:pt x="10499" y="4679"/>
                    </a:cubicBezTo>
                    <a:cubicBezTo>
                      <a:pt x="10499" y="4696"/>
                      <a:pt x="10499" y="4696"/>
                      <a:pt x="10482" y="4712"/>
                    </a:cubicBezTo>
                    <a:lnTo>
                      <a:pt x="10119" y="5076"/>
                    </a:lnTo>
                    <a:close/>
                    <a:moveTo>
                      <a:pt x="9606" y="5174"/>
                    </a:moveTo>
                    <a:lnTo>
                      <a:pt x="9606" y="5174"/>
                    </a:lnTo>
                    <a:cubicBezTo>
                      <a:pt x="9424" y="5174"/>
                      <a:pt x="9424" y="5174"/>
                      <a:pt x="9424" y="5174"/>
                    </a:cubicBezTo>
                    <a:cubicBezTo>
                      <a:pt x="9407" y="5174"/>
                      <a:pt x="9407" y="5174"/>
                      <a:pt x="9391" y="5158"/>
                    </a:cubicBezTo>
                    <a:cubicBezTo>
                      <a:pt x="9341" y="5010"/>
                      <a:pt x="9341" y="5010"/>
                      <a:pt x="9341" y="5010"/>
                    </a:cubicBezTo>
                    <a:cubicBezTo>
                      <a:pt x="9027" y="5010"/>
                      <a:pt x="9027" y="5010"/>
                      <a:pt x="9027" y="5010"/>
                    </a:cubicBezTo>
                    <a:cubicBezTo>
                      <a:pt x="8978" y="5158"/>
                      <a:pt x="8978" y="5158"/>
                      <a:pt x="8978" y="5158"/>
                    </a:cubicBezTo>
                    <a:cubicBezTo>
                      <a:pt x="8978" y="5174"/>
                      <a:pt x="8961" y="5174"/>
                      <a:pt x="8944" y="5174"/>
                    </a:cubicBezTo>
                    <a:cubicBezTo>
                      <a:pt x="8779" y="5174"/>
                      <a:pt x="8779" y="5174"/>
                      <a:pt x="8779" y="5174"/>
                    </a:cubicBezTo>
                    <a:cubicBezTo>
                      <a:pt x="8762" y="5174"/>
                      <a:pt x="8746" y="5158"/>
                      <a:pt x="8746" y="5125"/>
                    </a:cubicBezTo>
                    <a:cubicBezTo>
                      <a:pt x="9110" y="4249"/>
                      <a:pt x="9110" y="4249"/>
                      <a:pt x="9110" y="4249"/>
                    </a:cubicBezTo>
                    <a:cubicBezTo>
                      <a:pt x="9126" y="4233"/>
                      <a:pt x="9143" y="4233"/>
                      <a:pt x="9143" y="4233"/>
                    </a:cubicBezTo>
                    <a:cubicBezTo>
                      <a:pt x="9275" y="4233"/>
                      <a:pt x="9275" y="4233"/>
                      <a:pt x="9275" y="4233"/>
                    </a:cubicBezTo>
                    <a:cubicBezTo>
                      <a:pt x="9291" y="4233"/>
                      <a:pt x="9308" y="4233"/>
                      <a:pt x="9308" y="4249"/>
                    </a:cubicBezTo>
                    <a:cubicBezTo>
                      <a:pt x="9639" y="5125"/>
                      <a:pt x="9639" y="5125"/>
                      <a:pt x="9639" y="5125"/>
                    </a:cubicBezTo>
                    <a:cubicBezTo>
                      <a:pt x="9639" y="5158"/>
                      <a:pt x="9622" y="5174"/>
                      <a:pt x="9606" y="5174"/>
                    </a:cubicBezTo>
                    <a:close/>
                    <a:moveTo>
                      <a:pt x="7902" y="4746"/>
                    </a:moveTo>
                    <a:lnTo>
                      <a:pt x="7902" y="4746"/>
                    </a:lnTo>
                    <a:lnTo>
                      <a:pt x="7886" y="4729"/>
                    </a:lnTo>
                    <a:cubicBezTo>
                      <a:pt x="7886" y="4712"/>
                      <a:pt x="7902" y="4712"/>
                      <a:pt x="7902" y="4696"/>
                    </a:cubicBezTo>
                    <a:cubicBezTo>
                      <a:pt x="8267" y="4332"/>
                      <a:pt x="8267" y="4332"/>
                      <a:pt x="8267" y="4332"/>
                    </a:cubicBezTo>
                    <a:cubicBezTo>
                      <a:pt x="8630" y="4696"/>
                      <a:pt x="8630" y="4696"/>
                      <a:pt x="8630" y="4696"/>
                    </a:cubicBezTo>
                    <a:cubicBezTo>
                      <a:pt x="8647" y="4712"/>
                      <a:pt x="8647" y="4712"/>
                      <a:pt x="8647" y="4729"/>
                    </a:cubicBezTo>
                    <a:cubicBezTo>
                      <a:pt x="8647" y="4729"/>
                      <a:pt x="8647" y="4746"/>
                      <a:pt x="8630" y="4746"/>
                    </a:cubicBezTo>
                    <a:cubicBezTo>
                      <a:pt x="8597" y="4795"/>
                      <a:pt x="8597" y="4795"/>
                      <a:pt x="8597" y="4795"/>
                    </a:cubicBezTo>
                    <a:cubicBezTo>
                      <a:pt x="8581" y="4812"/>
                      <a:pt x="8548" y="4812"/>
                      <a:pt x="8531" y="4795"/>
                    </a:cubicBezTo>
                    <a:cubicBezTo>
                      <a:pt x="8333" y="4596"/>
                      <a:pt x="8333" y="4596"/>
                      <a:pt x="8333" y="4596"/>
                    </a:cubicBezTo>
                    <a:cubicBezTo>
                      <a:pt x="8333" y="4663"/>
                      <a:pt x="8333" y="4663"/>
                      <a:pt x="8333" y="4663"/>
                    </a:cubicBezTo>
                    <a:cubicBezTo>
                      <a:pt x="8333" y="4679"/>
                      <a:pt x="8333" y="4696"/>
                      <a:pt x="8333" y="4696"/>
                    </a:cubicBezTo>
                    <a:cubicBezTo>
                      <a:pt x="8333" y="4828"/>
                      <a:pt x="8349" y="4927"/>
                      <a:pt x="8399" y="5043"/>
                    </a:cubicBezTo>
                    <a:cubicBezTo>
                      <a:pt x="8531" y="5356"/>
                      <a:pt x="8845" y="5571"/>
                      <a:pt x="9193" y="5571"/>
                    </a:cubicBezTo>
                    <a:cubicBezTo>
                      <a:pt x="9457" y="5571"/>
                      <a:pt x="9722" y="5439"/>
                      <a:pt x="9887" y="5224"/>
                    </a:cubicBezTo>
                    <a:cubicBezTo>
                      <a:pt x="9986" y="5340"/>
                      <a:pt x="9986" y="5340"/>
                      <a:pt x="9986" y="5340"/>
                    </a:cubicBezTo>
                    <a:cubicBezTo>
                      <a:pt x="9788" y="5571"/>
                      <a:pt x="9507" y="5720"/>
                      <a:pt x="9193" y="5720"/>
                    </a:cubicBezTo>
                    <a:cubicBezTo>
                      <a:pt x="8730" y="5720"/>
                      <a:pt x="8333" y="5406"/>
                      <a:pt x="8217" y="4960"/>
                    </a:cubicBezTo>
                    <a:cubicBezTo>
                      <a:pt x="8184" y="4878"/>
                      <a:pt x="8184" y="4795"/>
                      <a:pt x="8184" y="4696"/>
                    </a:cubicBezTo>
                    <a:cubicBezTo>
                      <a:pt x="8184" y="4630"/>
                      <a:pt x="8184" y="4630"/>
                      <a:pt x="8184" y="4630"/>
                    </a:cubicBezTo>
                    <a:cubicBezTo>
                      <a:pt x="8002" y="4795"/>
                      <a:pt x="8002" y="4795"/>
                      <a:pt x="8002" y="4795"/>
                    </a:cubicBezTo>
                    <a:cubicBezTo>
                      <a:pt x="7986" y="4812"/>
                      <a:pt x="7969" y="4812"/>
                      <a:pt x="7952" y="4795"/>
                    </a:cubicBezTo>
                    <a:lnTo>
                      <a:pt x="7902" y="4746"/>
                    </a:lnTo>
                    <a:close/>
                    <a:moveTo>
                      <a:pt x="9193" y="4564"/>
                    </a:moveTo>
                    <a:lnTo>
                      <a:pt x="9193" y="4564"/>
                    </a:lnTo>
                    <a:cubicBezTo>
                      <a:pt x="9291" y="4845"/>
                      <a:pt x="9291" y="4845"/>
                      <a:pt x="9291" y="4845"/>
                    </a:cubicBezTo>
                    <a:cubicBezTo>
                      <a:pt x="9093" y="4845"/>
                      <a:pt x="9093" y="4845"/>
                      <a:pt x="9093" y="4845"/>
                    </a:cubicBezTo>
                    <a:cubicBezTo>
                      <a:pt x="9193" y="4564"/>
                      <a:pt x="9193" y="4564"/>
                      <a:pt x="9193" y="456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3636"/>
                  </a:solidFill>
                  <a:latin typeface="Calibri"/>
                  <a:ea typeface="Calibri"/>
                  <a:cs typeface="Calibri"/>
                  <a:sym typeface="Calibri"/>
                </a:endParaRPr>
              </a:p>
            </p:txBody>
          </p:sp>
          <p:sp>
            <p:nvSpPr>
              <p:cNvPr id="1191" name="Google Shape;1191;p121"/>
              <p:cNvSpPr/>
              <p:nvPr/>
            </p:nvSpPr>
            <p:spPr>
              <a:xfrm>
                <a:off x="5610997" y="4760750"/>
                <a:ext cx="1371600" cy="75713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0" i="0" lang="en" sz="1200" u="none" cap="none" strike="noStrike">
                    <a:solidFill>
                      <a:srgbClr val="413636"/>
                    </a:solidFill>
                    <a:latin typeface="Calibri"/>
                    <a:ea typeface="Calibri"/>
                    <a:cs typeface="Calibri"/>
                    <a:sym typeface="Calibri"/>
                  </a:rPr>
                  <a:t>Makes data available for analytics</a:t>
                </a:r>
                <a:endParaRPr b="0" i="0" sz="1100" u="none" cap="none" strike="noStrike">
                  <a:solidFill>
                    <a:srgbClr val="000000"/>
                  </a:solidFill>
                  <a:latin typeface="Arial"/>
                  <a:ea typeface="Arial"/>
                  <a:cs typeface="Arial"/>
                  <a:sym typeface="Arial"/>
                </a:endParaRPr>
              </a:p>
            </p:txBody>
          </p:sp>
        </p:grpSp>
        <p:cxnSp>
          <p:nvCxnSpPr>
            <p:cNvPr id="1192" name="Google Shape;1192;p121"/>
            <p:cNvCxnSpPr/>
            <p:nvPr/>
          </p:nvCxnSpPr>
          <p:spPr>
            <a:xfrm>
              <a:off x="5365053" y="3655746"/>
              <a:ext cx="365760" cy="0"/>
            </a:xfrm>
            <a:prstGeom prst="straightConnector1">
              <a:avLst/>
            </a:prstGeom>
            <a:noFill/>
            <a:ln cap="flat" cmpd="sng" w="19050">
              <a:solidFill>
                <a:schemeClr val="dk1"/>
              </a:solidFill>
              <a:prstDash val="solid"/>
              <a:miter lim="800000"/>
              <a:headEnd len="sm" w="sm" type="none"/>
              <a:tailEnd len="med" w="med" type="triangle"/>
            </a:ln>
          </p:spPr>
        </p:cxnSp>
      </p:grpSp>
      <p:sp>
        <p:nvSpPr>
          <p:cNvPr id="1193" name="Google Shape;1193;p121"/>
          <p:cNvSpPr/>
          <p:nvPr/>
        </p:nvSpPr>
        <p:spPr>
          <a:xfrm>
            <a:off x="2886230" y="1495768"/>
            <a:ext cx="1097325" cy="2743200"/>
          </a:xfrm>
          <a:prstGeom prst="roundRect">
            <a:avLst>
              <a:gd fmla="val 0" name="adj"/>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413636"/>
              </a:solidFill>
              <a:latin typeface="Calibri"/>
              <a:ea typeface="Calibri"/>
              <a:cs typeface="Calibri"/>
              <a:sym typeface="Calibri"/>
            </a:endParaRPr>
          </a:p>
        </p:txBody>
      </p:sp>
      <p:sp>
        <p:nvSpPr>
          <p:cNvPr id="1194" name="Google Shape;1194;p121"/>
          <p:cNvSpPr/>
          <p:nvPr/>
        </p:nvSpPr>
        <p:spPr>
          <a:xfrm>
            <a:off x="2920520" y="1587613"/>
            <a:ext cx="1028700" cy="54864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413636"/>
                </a:solidFill>
                <a:latin typeface="Calibri"/>
                <a:ea typeface="Calibri"/>
                <a:cs typeface="Calibri"/>
                <a:sym typeface="Calibri"/>
              </a:rPr>
              <a:t>IRI iPaaS Data Integration (1)</a:t>
            </a:r>
            <a:endParaRPr b="1" i="0" sz="1200" u="none" cap="none" strike="noStrike">
              <a:solidFill>
                <a:srgbClr val="413636"/>
              </a:solidFill>
              <a:latin typeface="Calibri"/>
              <a:ea typeface="Calibri"/>
              <a:cs typeface="Calibri"/>
              <a:sym typeface="Calibri"/>
            </a:endParaRPr>
          </a:p>
        </p:txBody>
      </p:sp>
      <p:sp>
        <p:nvSpPr>
          <p:cNvPr id="1195" name="Google Shape;1195;p121"/>
          <p:cNvSpPr/>
          <p:nvPr/>
        </p:nvSpPr>
        <p:spPr>
          <a:xfrm>
            <a:off x="2990057" y="2319512"/>
            <a:ext cx="889628" cy="695021"/>
          </a:xfrm>
          <a:custGeom>
            <a:rect b="b" l="l" r="r" t="t"/>
            <a:pathLst>
              <a:path extrusionOk="0" h="2316" w="2964">
                <a:moveTo>
                  <a:pt x="313" y="1262"/>
                </a:moveTo>
                <a:cubicBezTo>
                  <a:pt x="289" y="1297"/>
                  <a:pt x="289" y="1297"/>
                  <a:pt x="289" y="1297"/>
                </a:cubicBezTo>
                <a:cubicBezTo>
                  <a:pt x="266" y="1320"/>
                  <a:pt x="266" y="1343"/>
                  <a:pt x="289" y="1366"/>
                </a:cubicBezTo>
                <a:cubicBezTo>
                  <a:pt x="428" y="1505"/>
                  <a:pt x="428" y="1505"/>
                  <a:pt x="428" y="1505"/>
                </a:cubicBezTo>
                <a:cubicBezTo>
                  <a:pt x="46" y="1505"/>
                  <a:pt x="46" y="1505"/>
                  <a:pt x="46" y="1505"/>
                </a:cubicBezTo>
                <a:cubicBezTo>
                  <a:pt x="23" y="1505"/>
                  <a:pt x="0" y="1528"/>
                  <a:pt x="0" y="1552"/>
                </a:cubicBezTo>
                <a:cubicBezTo>
                  <a:pt x="0" y="1598"/>
                  <a:pt x="0" y="1598"/>
                  <a:pt x="0" y="1598"/>
                </a:cubicBezTo>
                <a:cubicBezTo>
                  <a:pt x="0" y="1621"/>
                  <a:pt x="23" y="1644"/>
                  <a:pt x="46" y="1644"/>
                </a:cubicBezTo>
                <a:cubicBezTo>
                  <a:pt x="428" y="1644"/>
                  <a:pt x="428" y="1644"/>
                  <a:pt x="428" y="1644"/>
                </a:cubicBezTo>
                <a:cubicBezTo>
                  <a:pt x="289" y="1783"/>
                  <a:pt x="289" y="1783"/>
                  <a:pt x="289" y="1783"/>
                </a:cubicBezTo>
                <a:cubicBezTo>
                  <a:pt x="266" y="1806"/>
                  <a:pt x="266" y="1841"/>
                  <a:pt x="289" y="1852"/>
                </a:cubicBezTo>
                <a:cubicBezTo>
                  <a:pt x="313" y="1887"/>
                  <a:pt x="313" y="1887"/>
                  <a:pt x="313" y="1887"/>
                </a:cubicBezTo>
                <a:cubicBezTo>
                  <a:pt x="336" y="1910"/>
                  <a:pt x="370" y="1910"/>
                  <a:pt x="382" y="1887"/>
                </a:cubicBezTo>
                <a:cubicBezTo>
                  <a:pt x="695" y="1575"/>
                  <a:pt x="695" y="1575"/>
                  <a:pt x="695" y="1575"/>
                </a:cubicBezTo>
                <a:cubicBezTo>
                  <a:pt x="382" y="1262"/>
                  <a:pt x="382" y="1262"/>
                  <a:pt x="382" y="1262"/>
                </a:cubicBezTo>
                <a:cubicBezTo>
                  <a:pt x="370" y="1250"/>
                  <a:pt x="336" y="1250"/>
                  <a:pt x="313" y="1262"/>
                </a:cubicBezTo>
                <a:close/>
                <a:moveTo>
                  <a:pt x="1482" y="695"/>
                </a:moveTo>
                <a:cubicBezTo>
                  <a:pt x="1794" y="382"/>
                  <a:pt x="1794" y="382"/>
                  <a:pt x="1794" y="382"/>
                </a:cubicBezTo>
                <a:cubicBezTo>
                  <a:pt x="1806" y="371"/>
                  <a:pt x="1806" y="336"/>
                  <a:pt x="1794" y="313"/>
                </a:cubicBezTo>
                <a:cubicBezTo>
                  <a:pt x="1760" y="289"/>
                  <a:pt x="1760" y="289"/>
                  <a:pt x="1760" y="289"/>
                </a:cubicBezTo>
                <a:cubicBezTo>
                  <a:pt x="1737" y="266"/>
                  <a:pt x="1713" y="266"/>
                  <a:pt x="1690" y="289"/>
                </a:cubicBezTo>
                <a:cubicBezTo>
                  <a:pt x="1551" y="428"/>
                  <a:pt x="1551" y="428"/>
                  <a:pt x="1551" y="428"/>
                </a:cubicBezTo>
                <a:cubicBezTo>
                  <a:pt x="1551" y="46"/>
                  <a:pt x="1551" y="46"/>
                  <a:pt x="1551" y="46"/>
                </a:cubicBezTo>
                <a:cubicBezTo>
                  <a:pt x="1551" y="23"/>
                  <a:pt x="1528" y="0"/>
                  <a:pt x="1505" y="0"/>
                </a:cubicBezTo>
                <a:cubicBezTo>
                  <a:pt x="1459" y="0"/>
                  <a:pt x="1459" y="0"/>
                  <a:pt x="1459" y="0"/>
                </a:cubicBezTo>
                <a:cubicBezTo>
                  <a:pt x="1436" y="0"/>
                  <a:pt x="1413" y="23"/>
                  <a:pt x="1413" y="46"/>
                </a:cubicBezTo>
                <a:cubicBezTo>
                  <a:pt x="1413" y="428"/>
                  <a:pt x="1413" y="428"/>
                  <a:pt x="1413" y="428"/>
                </a:cubicBezTo>
                <a:cubicBezTo>
                  <a:pt x="1274" y="289"/>
                  <a:pt x="1274" y="289"/>
                  <a:pt x="1274" y="289"/>
                </a:cubicBezTo>
                <a:cubicBezTo>
                  <a:pt x="1250" y="266"/>
                  <a:pt x="1227" y="266"/>
                  <a:pt x="1204" y="289"/>
                </a:cubicBezTo>
                <a:cubicBezTo>
                  <a:pt x="1169" y="313"/>
                  <a:pt x="1169" y="313"/>
                  <a:pt x="1169" y="313"/>
                </a:cubicBezTo>
                <a:cubicBezTo>
                  <a:pt x="1158" y="336"/>
                  <a:pt x="1158" y="371"/>
                  <a:pt x="1169" y="382"/>
                </a:cubicBezTo>
                <a:lnTo>
                  <a:pt x="1482" y="695"/>
                </a:lnTo>
                <a:close/>
                <a:moveTo>
                  <a:pt x="2916" y="1505"/>
                </a:moveTo>
                <a:cubicBezTo>
                  <a:pt x="2534" y="1505"/>
                  <a:pt x="2534" y="1505"/>
                  <a:pt x="2534" y="1505"/>
                </a:cubicBezTo>
                <a:cubicBezTo>
                  <a:pt x="2673" y="1366"/>
                  <a:pt x="2673" y="1366"/>
                  <a:pt x="2673" y="1366"/>
                </a:cubicBezTo>
                <a:cubicBezTo>
                  <a:pt x="2696" y="1343"/>
                  <a:pt x="2696" y="1320"/>
                  <a:pt x="2673" y="1297"/>
                </a:cubicBezTo>
                <a:cubicBezTo>
                  <a:pt x="2650" y="1262"/>
                  <a:pt x="2650" y="1262"/>
                  <a:pt x="2650" y="1262"/>
                </a:cubicBezTo>
                <a:cubicBezTo>
                  <a:pt x="2627" y="1250"/>
                  <a:pt x="2592" y="1250"/>
                  <a:pt x="2581" y="1262"/>
                </a:cubicBezTo>
                <a:cubicBezTo>
                  <a:pt x="2268" y="1575"/>
                  <a:pt x="2268" y="1575"/>
                  <a:pt x="2268" y="1575"/>
                </a:cubicBezTo>
                <a:cubicBezTo>
                  <a:pt x="2581" y="1887"/>
                  <a:pt x="2581" y="1887"/>
                  <a:pt x="2581" y="1887"/>
                </a:cubicBezTo>
                <a:cubicBezTo>
                  <a:pt x="2592" y="1910"/>
                  <a:pt x="2627" y="1910"/>
                  <a:pt x="2650" y="1887"/>
                </a:cubicBezTo>
                <a:cubicBezTo>
                  <a:pt x="2673" y="1852"/>
                  <a:pt x="2673" y="1852"/>
                  <a:pt x="2673" y="1852"/>
                </a:cubicBezTo>
                <a:cubicBezTo>
                  <a:pt x="2696" y="1841"/>
                  <a:pt x="2696" y="1806"/>
                  <a:pt x="2673" y="1783"/>
                </a:cubicBezTo>
                <a:cubicBezTo>
                  <a:pt x="2534" y="1644"/>
                  <a:pt x="2534" y="1644"/>
                  <a:pt x="2534" y="1644"/>
                </a:cubicBezTo>
                <a:cubicBezTo>
                  <a:pt x="2916" y="1644"/>
                  <a:pt x="2916" y="1644"/>
                  <a:pt x="2916" y="1644"/>
                </a:cubicBezTo>
                <a:cubicBezTo>
                  <a:pt x="2940" y="1644"/>
                  <a:pt x="2963" y="1621"/>
                  <a:pt x="2963" y="1598"/>
                </a:cubicBezTo>
                <a:cubicBezTo>
                  <a:pt x="2963" y="1552"/>
                  <a:pt x="2963" y="1552"/>
                  <a:pt x="2963" y="1552"/>
                </a:cubicBezTo>
                <a:cubicBezTo>
                  <a:pt x="2963" y="1528"/>
                  <a:pt x="2940" y="1505"/>
                  <a:pt x="2916" y="1505"/>
                </a:cubicBezTo>
                <a:close/>
                <a:moveTo>
                  <a:pt x="1482" y="1528"/>
                </a:moveTo>
                <a:cubicBezTo>
                  <a:pt x="1111" y="1528"/>
                  <a:pt x="811" y="1482"/>
                  <a:pt x="811" y="1413"/>
                </a:cubicBezTo>
                <a:cubicBezTo>
                  <a:pt x="811" y="1737"/>
                  <a:pt x="811" y="1737"/>
                  <a:pt x="811" y="1737"/>
                </a:cubicBezTo>
                <a:cubicBezTo>
                  <a:pt x="811" y="1806"/>
                  <a:pt x="1111" y="1852"/>
                  <a:pt x="1482" y="1852"/>
                </a:cubicBezTo>
                <a:cubicBezTo>
                  <a:pt x="1852" y="1852"/>
                  <a:pt x="2153" y="1806"/>
                  <a:pt x="2153" y="1737"/>
                </a:cubicBezTo>
                <a:cubicBezTo>
                  <a:pt x="2153" y="1413"/>
                  <a:pt x="2153" y="1413"/>
                  <a:pt x="2153" y="1413"/>
                </a:cubicBezTo>
                <a:cubicBezTo>
                  <a:pt x="2153" y="1482"/>
                  <a:pt x="1852" y="1528"/>
                  <a:pt x="1482" y="1528"/>
                </a:cubicBezTo>
                <a:close/>
                <a:moveTo>
                  <a:pt x="2061" y="1679"/>
                </a:moveTo>
                <a:cubicBezTo>
                  <a:pt x="1945" y="1714"/>
                  <a:pt x="1725" y="1737"/>
                  <a:pt x="1482" y="1737"/>
                </a:cubicBezTo>
                <a:cubicBezTo>
                  <a:pt x="1482" y="1644"/>
                  <a:pt x="1482" y="1644"/>
                  <a:pt x="1482" y="1644"/>
                </a:cubicBezTo>
                <a:cubicBezTo>
                  <a:pt x="1725" y="1644"/>
                  <a:pt x="1945" y="1621"/>
                  <a:pt x="2061" y="1586"/>
                </a:cubicBezTo>
                <a:lnTo>
                  <a:pt x="2061" y="1679"/>
                </a:lnTo>
                <a:close/>
                <a:moveTo>
                  <a:pt x="1482" y="1945"/>
                </a:moveTo>
                <a:cubicBezTo>
                  <a:pt x="1111" y="1945"/>
                  <a:pt x="811" y="1899"/>
                  <a:pt x="811" y="1829"/>
                </a:cubicBezTo>
                <a:cubicBezTo>
                  <a:pt x="811" y="2200"/>
                  <a:pt x="811" y="2200"/>
                  <a:pt x="811" y="2200"/>
                </a:cubicBezTo>
                <a:cubicBezTo>
                  <a:pt x="811" y="2268"/>
                  <a:pt x="1111" y="2315"/>
                  <a:pt x="1482" y="2315"/>
                </a:cubicBezTo>
                <a:cubicBezTo>
                  <a:pt x="1852" y="2315"/>
                  <a:pt x="2153" y="2268"/>
                  <a:pt x="2153" y="2200"/>
                </a:cubicBezTo>
                <a:cubicBezTo>
                  <a:pt x="2153" y="1829"/>
                  <a:pt x="2153" y="1829"/>
                  <a:pt x="2153" y="1829"/>
                </a:cubicBezTo>
                <a:cubicBezTo>
                  <a:pt x="2153" y="1899"/>
                  <a:pt x="1852" y="1945"/>
                  <a:pt x="1482" y="1945"/>
                </a:cubicBezTo>
                <a:close/>
                <a:moveTo>
                  <a:pt x="2061" y="2119"/>
                </a:moveTo>
                <a:cubicBezTo>
                  <a:pt x="1945" y="2154"/>
                  <a:pt x="1725" y="2177"/>
                  <a:pt x="1482" y="2177"/>
                </a:cubicBezTo>
                <a:cubicBezTo>
                  <a:pt x="1482" y="2084"/>
                  <a:pt x="1482" y="2084"/>
                  <a:pt x="1482" y="2084"/>
                </a:cubicBezTo>
                <a:cubicBezTo>
                  <a:pt x="1725" y="2084"/>
                  <a:pt x="1945" y="2061"/>
                  <a:pt x="2061" y="2026"/>
                </a:cubicBezTo>
                <a:lnTo>
                  <a:pt x="2061" y="2119"/>
                </a:lnTo>
                <a:close/>
                <a:moveTo>
                  <a:pt x="1482" y="834"/>
                </a:moveTo>
                <a:cubicBezTo>
                  <a:pt x="1111" y="834"/>
                  <a:pt x="811" y="880"/>
                  <a:pt x="811" y="950"/>
                </a:cubicBezTo>
                <a:cubicBezTo>
                  <a:pt x="811" y="1320"/>
                  <a:pt x="811" y="1320"/>
                  <a:pt x="811" y="1320"/>
                </a:cubicBezTo>
                <a:cubicBezTo>
                  <a:pt x="811" y="1389"/>
                  <a:pt x="1111" y="1436"/>
                  <a:pt x="1482" y="1436"/>
                </a:cubicBezTo>
                <a:cubicBezTo>
                  <a:pt x="1852" y="1436"/>
                  <a:pt x="2153" y="1389"/>
                  <a:pt x="2153" y="1320"/>
                </a:cubicBezTo>
                <a:cubicBezTo>
                  <a:pt x="2153" y="950"/>
                  <a:pt x="2153" y="950"/>
                  <a:pt x="2153" y="950"/>
                </a:cubicBezTo>
                <a:cubicBezTo>
                  <a:pt x="2153" y="880"/>
                  <a:pt x="1852" y="834"/>
                  <a:pt x="1482" y="834"/>
                </a:cubicBezTo>
                <a:close/>
                <a:moveTo>
                  <a:pt x="2061" y="1239"/>
                </a:moveTo>
                <a:cubicBezTo>
                  <a:pt x="1945" y="1274"/>
                  <a:pt x="1725" y="1297"/>
                  <a:pt x="1482" y="1297"/>
                </a:cubicBezTo>
                <a:cubicBezTo>
                  <a:pt x="1482" y="1204"/>
                  <a:pt x="1482" y="1204"/>
                  <a:pt x="1482" y="1204"/>
                </a:cubicBezTo>
                <a:cubicBezTo>
                  <a:pt x="1725" y="1204"/>
                  <a:pt x="1945" y="1181"/>
                  <a:pt x="2061" y="1146"/>
                </a:cubicBezTo>
                <a:lnTo>
                  <a:pt x="2061" y="1239"/>
                </a:lnTo>
                <a:close/>
                <a:moveTo>
                  <a:pt x="2049" y="1007"/>
                </a:moveTo>
                <a:cubicBezTo>
                  <a:pt x="1933" y="1042"/>
                  <a:pt x="1725" y="1065"/>
                  <a:pt x="1482" y="1065"/>
                </a:cubicBezTo>
                <a:cubicBezTo>
                  <a:pt x="1239" y="1065"/>
                  <a:pt x="1030" y="1042"/>
                  <a:pt x="915" y="1007"/>
                </a:cubicBezTo>
                <a:cubicBezTo>
                  <a:pt x="891" y="1007"/>
                  <a:pt x="891" y="984"/>
                  <a:pt x="915" y="984"/>
                </a:cubicBezTo>
                <a:cubicBezTo>
                  <a:pt x="1030" y="950"/>
                  <a:pt x="1239" y="926"/>
                  <a:pt x="1482" y="926"/>
                </a:cubicBezTo>
                <a:cubicBezTo>
                  <a:pt x="1725" y="926"/>
                  <a:pt x="1933" y="950"/>
                  <a:pt x="2049" y="984"/>
                </a:cubicBezTo>
                <a:cubicBezTo>
                  <a:pt x="2072" y="984"/>
                  <a:pt x="2072" y="1007"/>
                  <a:pt x="2049" y="100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96" name="Google Shape;1196;p121"/>
          <p:cNvSpPr txBox="1"/>
          <p:nvPr/>
        </p:nvSpPr>
        <p:spPr>
          <a:xfrm>
            <a:off x="2920533" y="3442580"/>
            <a:ext cx="1028700" cy="7965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rgbClr val="413636"/>
                </a:solidFill>
                <a:latin typeface="Calibri"/>
                <a:ea typeface="Calibri"/>
                <a:cs typeface="Calibri"/>
                <a:sym typeface="Calibri"/>
              </a:rPr>
              <a:t>Extract data from your systems and load to ADW with IRI Cloud</a:t>
            </a:r>
            <a:endParaRPr b="0" i="0" sz="1100" u="none" cap="none" strike="noStrike">
              <a:solidFill>
                <a:srgbClr val="413636"/>
              </a:solidFill>
              <a:latin typeface="Calibri"/>
              <a:ea typeface="Calibri"/>
              <a:cs typeface="Calibri"/>
              <a:sym typeface="Calibri"/>
            </a:endParaRPr>
          </a:p>
        </p:txBody>
      </p:sp>
      <p:cxnSp>
        <p:nvCxnSpPr>
          <p:cNvPr id="1197" name="Google Shape;1197;p121"/>
          <p:cNvCxnSpPr/>
          <p:nvPr/>
        </p:nvCxnSpPr>
        <p:spPr>
          <a:xfrm>
            <a:off x="5465571" y="2724166"/>
            <a:ext cx="274275" cy="0"/>
          </a:xfrm>
          <a:prstGeom prst="straightConnector1">
            <a:avLst/>
          </a:prstGeom>
          <a:noFill/>
          <a:ln cap="flat" cmpd="sng" w="19050">
            <a:solidFill>
              <a:schemeClr val="dk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2" name="Shape 1202"/>
        <p:cNvGrpSpPr/>
        <p:nvPr/>
      </p:nvGrpSpPr>
      <p:grpSpPr>
        <a:xfrm>
          <a:off x="0" y="0"/>
          <a:ext cx="0" cy="0"/>
          <a:chOff x="0" y="0"/>
          <a:chExt cx="0" cy="0"/>
        </a:xfrm>
      </p:grpSpPr>
      <p:grpSp>
        <p:nvGrpSpPr>
          <p:cNvPr id="1203" name="Google Shape;1203;p122"/>
          <p:cNvGrpSpPr/>
          <p:nvPr/>
        </p:nvGrpSpPr>
        <p:grpSpPr>
          <a:xfrm>
            <a:off x="142705" y="1386124"/>
            <a:ext cx="5937168" cy="2592289"/>
            <a:chOff x="188685" y="1973943"/>
            <a:chExt cx="8952139" cy="3701143"/>
          </a:xfrm>
        </p:grpSpPr>
        <p:sp>
          <p:nvSpPr>
            <p:cNvPr id="1204" name="Google Shape;1204;p122"/>
            <p:cNvSpPr/>
            <p:nvPr/>
          </p:nvSpPr>
          <p:spPr>
            <a:xfrm flipH="1" rot="10800000">
              <a:off x="188685" y="1973943"/>
              <a:ext cx="8952139" cy="3701143"/>
            </a:xfrm>
            <a:custGeom>
              <a:rect b="b" l="l" r="r" t="t"/>
              <a:pathLst>
                <a:path extrusionOk="0" h="1481272" w="6865257">
                  <a:moveTo>
                    <a:pt x="0" y="0"/>
                  </a:moveTo>
                  <a:lnTo>
                    <a:pt x="6865257" y="0"/>
                  </a:lnTo>
                  <a:lnTo>
                    <a:pt x="5457371" y="1481272"/>
                  </a:lnTo>
                  <a:lnTo>
                    <a:pt x="0" y="1481272"/>
                  </a:lnTo>
                  <a:lnTo>
                    <a:pt x="0" y="0"/>
                  </a:lnTo>
                  <a:close/>
                </a:path>
              </a:pathLst>
            </a:custGeom>
            <a:solidFill>
              <a:srgbClr val="00566F">
                <a:alpha val="78431"/>
              </a:srgbClr>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cxnSp>
          <p:nvCxnSpPr>
            <p:cNvPr id="1205" name="Google Shape;1205;p122"/>
            <p:cNvCxnSpPr/>
            <p:nvPr/>
          </p:nvCxnSpPr>
          <p:spPr>
            <a:xfrm>
              <a:off x="7304973" y="1973943"/>
              <a:ext cx="1835851" cy="3701143"/>
            </a:xfrm>
            <a:prstGeom prst="straightConnector1">
              <a:avLst/>
            </a:prstGeom>
            <a:noFill/>
            <a:ln cap="flat" cmpd="sng" w="38100">
              <a:solidFill>
                <a:schemeClr val="lt1"/>
              </a:solidFill>
              <a:prstDash val="solid"/>
              <a:miter lim="800000"/>
              <a:headEnd len="sm" w="sm" type="none"/>
              <a:tailEnd len="sm" w="sm" type="none"/>
            </a:ln>
          </p:spPr>
        </p:cxnSp>
      </p:grpSp>
      <p:sp>
        <p:nvSpPr>
          <p:cNvPr id="1206" name="Google Shape;1206;p122"/>
          <p:cNvSpPr txBox="1"/>
          <p:nvPr/>
        </p:nvSpPr>
        <p:spPr>
          <a:xfrm>
            <a:off x="331775" y="1554250"/>
            <a:ext cx="5314200" cy="2408400"/>
          </a:xfrm>
          <a:prstGeom prst="rect">
            <a:avLst/>
          </a:prstGeom>
          <a:noFill/>
          <a:ln>
            <a:noFill/>
          </a:ln>
        </p:spPr>
        <p:txBody>
          <a:bodyPr anchorCtr="0" anchor="t" bIns="0" lIns="0" spcFirstLastPara="1" rIns="0" wrap="square" tIns="0">
            <a:noAutofit/>
          </a:bodyPr>
          <a:lstStyle/>
          <a:p>
            <a:pPr indent="-228600" lvl="0" marL="203200" marR="0" rtl="0" algn="l">
              <a:lnSpc>
                <a:spcPct val="75000"/>
              </a:lnSpc>
              <a:spcBef>
                <a:spcPts val="0"/>
              </a:spcBef>
              <a:spcAft>
                <a:spcPts val="0"/>
              </a:spcAft>
              <a:buClr>
                <a:srgbClr val="FFFFFF"/>
              </a:buClr>
              <a:buSzPts val="1800"/>
              <a:buChar char="•"/>
            </a:pPr>
            <a:r>
              <a:rPr i="0" lang="en" sz="1800" u="none" cap="none" strike="noStrike">
                <a:solidFill>
                  <a:srgbClr val="FFFFFF"/>
                </a:solidFill>
              </a:rPr>
              <a:t>Reduce TCO up to 50% moving to cloud</a:t>
            </a:r>
            <a:endParaRPr sz="1800"/>
          </a:p>
          <a:p>
            <a:pPr indent="-114300" lvl="0" marL="203200" marR="0" rtl="0" algn="l">
              <a:lnSpc>
                <a:spcPct val="75000"/>
              </a:lnSpc>
              <a:spcBef>
                <a:spcPts val="0"/>
              </a:spcBef>
              <a:spcAft>
                <a:spcPts val="0"/>
              </a:spcAft>
              <a:buClr>
                <a:srgbClr val="FFFFFF"/>
              </a:buClr>
              <a:buSzPts val="1400"/>
              <a:buFont typeface="Arial"/>
              <a:buNone/>
            </a:pPr>
            <a:r>
              <a:t/>
            </a:r>
            <a:endParaRPr i="0" sz="1800" u="none" cap="none" strike="noStrike">
              <a:solidFill>
                <a:srgbClr val="FFFFFF"/>
              </a:solidFill>
            </a:endParaRPr>
          </a:p>
          <a:p>
            <a:pPr indent="-228600" lvl="0" marL="203200" marR="0" rtl="0" algn="l">
              <a:lnSpc>
                <a:spcPct val="75000"/>
              </a:lnSpc>
              <a:spcBef>
                <a:spcPts val="0"/>
              </a:spcBef>
              <a:spcAft>
                <a:spcPts val="0"/>
              </a:spcAft>
              <a:buClr>
                <a:srgbClr val="FFFFFF"/>
              </a:buClr>
              <a:buSzPts val="1800"/>
              <a:buChar char="•"/>
            </a:pPr>
            <a:r>
              <a:rPr i="0" lang="en" sz="1800" u="none" cap="none" strike="noStrike">
                <a:solidFill>
                  <a:srgbClr val="FFFFFF"/>
                </a:solidFill>
              </a:rPr>
              <a:t>Deploy IRI technology in hours – not weeks</a:t>
            </a:r>
            <a:endParaRPr sz="1800"/>
          </a:p>
          <a:p>
            <a:pPr indent="-114300" lvl="0" marL="203200" marR="0" rtl="0" algn="l">
              <a:lnSpc>
                <a:spcPct val="75000"/>
              </a:lnSpc>
              <a:spcBef>
                <a:spcPts val="0"/>
              </a:spcBef>
              <a:spcAft>
                <a:spcPts val="0"/>
              </a:spcAft>
              <a:buClr>
                <a:srgbClr val="FFFFFF"/>
              </a:buClr>
              <a:buSzPts val="1400"/>
              <a:buFont typeface="Arial"/>
              <a:buNone/>
            </a:pPr>
            <a:r>
              <a:t/>
            </a:r>
            <a:endParaRPr i="0" sz="1800" u="none" cap="none" strike="noStrike">
              <a:solidFill>
                <a:srgbClr val="FFFFFF"/>
              </a:solidFill>
            </a:endParaRPr>
          </a:p>
          <a:p>
            <a:pPr indent="-228600" lvl="0" marL="203200" marR="0" rtl="0" algn="l">
              <a:lnSpc>
                <a:spcPct val="75000"/>
              </a:lnSpc>
              <a:spcBef>
                <a:spcPts val="0"/>
              </a:spcBef>
              <a:spcAft>
                <a:spcPts val="0"/>
              </a:spcAft>
              <a:buClr>
                <a:srgbClr val="FFFFFF"/>
              </a:buClr>
              <a:buSzPts val="1800"/>
              <a:buChar char="•"/>
            </a:pPr>
            <a:r>
              <a:rPr i="0" lang="en" sz="1800" u="none" cap="none" strike="noStrike">
                <a:solidFill>
                  <a:srgbClr val="FFFFFF"/>
                </a:solidFill>
              </a:rPr>
              <a:t>Superior performance backed by SLAs</a:t>
            </a:r>
            <a:endParaRPr sz="1800"/>
          </a:p>
          <a:p>
            <a:pPr indent="-114300" lvl="0" marL="203200" marR="0" rtl="0" algn="l">
              <a:lnSpc>
                <a:spcPct val="75000"/>
              </a:lnSpc>
              <a:spcBef>
                <a:spcPts val="0"/>
              </a:spcBef>
              <a:spcAft>
                <a:spcPts val="0"/>
              </a:spcAft>
              <a:buClr>
                <a:srgbClr val="FFFFFF"/>
              </a:buClr>
              <a:buSzPts val="1400"/>
              <a:buFont typeface="Arial"/>
              <a:buNone/>
            </a:pPr>
            <a:r>
              <a:t/>
            </a:r>
            <a:endParaRPr i="0" sz="1800" u="none" cap="none" strike="noStrike">
              <a:solidFill>
                <a:srgbClr val="FFFFFF"/>
              </a:solidFill>
            </a:endParaRPr>
          </a:p>
          <a:p>
            <a:pPr indent="-228600" lvl="0" marL="203200" marR="0" rtl="0" algn="l">
              <a:lnSpc>
                <a:spcPct val="75000"/>
              </a:lnSpc>
              <a:spcBef>
                <a:spcPts val="0"/>
              </a:spcBef>
              <a:spcAft>
                <a:spcPts val="0"/>
              </a:spcAft>
              <a:buClr>
                <a:srgbClr val="FFFFFF"/>
              </a:buClr>
              <a:buSzPts val="1800"/>
              <a:buChar char="•"/>
            </a:pPr>
            <a:r>
              <a:rPr i="0" lang="en" sz="1800" u="none" cap="none" strike="noStrike">
                <a:solidFill>
                  <a:srgbClr val="FFFFFF"/>
                </a:solidFill>
              </a:rPr>
              <a:t>No single point of failure</a:t>
            </a:r>
            <a:endParaRPr i="0" sz="1800" u="none" cap="none" strike="noStrike">
              <a:solidFill>
                <a:srgbClr val="FFFFFF"/>
              </a:solidFill>
            </a:endParaRPr>
          </a:p>
          <a:p>
            <a:pPr indent="0" lvl="0" marL="0" marR="0" rtl="0" algn="l">
              <a:lnSpc>
                <a:spcPct val="75000"/>
              </a:lnSpc>
              <a:spcBef>
                <a:spcPts val="0"/>
              </a:spcBef>
              <a:spcAft>
                <a:spcPts val="0"/>
              </a:spcAft>
              <a:buNone/>
            </a:pPr>
            <a:r>
              <a:t/>
            </a:r>
            <a:endParaRPr sz="1800">
              <a:solidFill>
                <a:srgbClr val="FFFFFF"/>
              </a:solidFill>
            </a:endParaRPr>
          </a:p>
          <a:p>
            <a:pPr indent="-228600" lvl="0" marL="203200" rtl="0" algn="l">
              <a:lnSpc>
                <a:spcPct val="75000"/>
              </a:lnSpc>
              <a:spcBef>
                <a:spcPts val="0"/>
              </a:spcBef>
              <a:spcAft>
                <a:spcPts val="0"/>
              </a:spcAft>
              <a:buClr>
                <a:schemeClr val="lt1"/>
              </a:buClr>
              <a:buSzPts val="1800"/>
              <a:buChar char="•"/>
            </a:pPr>
            <a:r>
              <a:rPr lang="en" sz="1800">
                <a:solidFill>
                  <a:schemeClr val="lt1"/>
                </a:solidFill>
              </a:rPr>
              <a:t>OCI </a:t>
            </a:r>
            <a:r>
              <a:rPr lang="en" sz="1800">
                <a:solidFill>
                  <a:schemeClr val="lt1"/>
                </a:solidFill>
              </a:rPr>
              <a:t>credits provide a flexible consumption model</a:t>
            </a:r>
            <a:endParaRPr sz="1800">
              <a:solidFill>
                <a:srgbClr val="FFFFFF"/>
              </a:solidFill>
            </a:endParaRPr>
          </a:p>
          <a:p>
            <a:pPr indent="-114300" lvl="0" marL="203200" marR="0" rtl="0" algn="l">
              <a:lnSpc>
                <a:spcPct val="75000"/>
              </a:lnSpc>
              <a:spcBef>
                <a:spcPts val="0"/>
              </a:spcBef>
              <a:spcAft>
                <a:spcPts val="0"/>
              </a:spcAft>
              <a:buClr>
                <a:srgbClr val="FFFFFF"/>
              </a:buClr>
              <a:buSzPts val="1400"/>
              <a:buFont typeface="Arial"/>
              <a:buNone/>
            </a:pPr>
            <a:r>
              <a:t/>
            </a:r>
            <a:endParaRPr i="0" sz="1800" u="none" cap="none" strike="noStrike">
              <a:solidFill>
                <a:srgbClr val="FFFFFF"/>
              </a:solidFill>
            </a:endParaRPr>
          </a:p>
          <a:p>
            <a:pPr indent="-228600" lvl="0" marL="203200" marR="0" rtl="0" algn="l">
              <a:lnSpc>
                <a:spcPct val="75000"/>
              </a:lnSpc>
              <a:spcBef>
                <a:spcPts val="0"/>
              </a:spcBef>
              <a:spcAft>
                <a:spcPts val="0"/>
              </a:spcAft>
              <a:buClr>
                <a:srgbClr val="FFFFFF"/>
              </a:buClr>
              <a:buSzPts val="1800"/>
              <a:buChar char="•"/>
            </a:pPr>
            <a:r>
              <a:rPr i="0" lang="en" sz="1800" u="none" cap="none" strike="noStrike">
                <a:solidFill>
                  <a:srgbClr val="FFFFFF"/>
                </a:solidFill>
              </a:rPr>
              <a:t>2-10x faster reporting speeds</a:t>
            </a:r>
            <a:endParaRPr i="0" sz="1800" u="none" cap="none" strike="noStrike">
              <a:solidFill>
                <a:srgbClr val="FFFFFF"/>
              </a:solidFill>
            </a:endParaRPr>
          </a:p>
        </p:txBody>
      </p:sp>
      <p:sp>
        <p:nvSpPr>
          <p:cNvPr id="1207" name="Google Shape;1207;p122"/>
          <p:cNvSpPr txBox="1"/>
          <p:nvPr>
            <p:ph type="title"/>
          </p:nvPr>
        </p:nvSpPr>
        <p:spPr>
          <a:xfrm>
            <a:off x="163200" y="357825"/>
            <a:ext cx="8817600" cy="477000"/>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lt1"/>
              </a:buClr>
              <a:buSzPts val="2700"/>
              <a:buFont typeface="Calibri"/>
              <a:buNone/>
            </a:pPr>
            <a:r>
              <a:rPr b="1" lang="en" sz="3000">
                <a:latin typeface="Arial"/>
                <a:ea typeface="Arial"/>
                <a:cs typeface="Arial"/>
                <a:sym typeface="Arial"/>
              </a:rPr>
              <a:t>Business Benefits - IRI Voracity on Oracle Cloud</a:t>
            </a:r>
            <a:endParaRPr b="1" sz="3000">
              <a:latin typeface="Arial"/>
              <a:ea typeface="Arial"/>
              <a:cs typeface="Arial"/>
              <a:sym typeface="Arial"/>
            </a:endParaRPr>
          </a:p>
        </p:txBody>
      </p:sp>
      <p:sp>
        <p:nvSpPr>
          <p:cNvPr id="1208" name="Google Shape;1208;p122"/>
          <p:cNvSpPr/>
          <p:nvPr/>
        </p:nvSpPr>
        <p:spPr>
          <a:xfrm>
            <a:off x="331774" y="4450075"/>
            <a:ext cx="1718100" cy="173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Calibri"/>
                <a:ea typeface="Calibri"/>
                <a:cs typeface="Calibri"/>
                <a:sym typeface="Calibri"/>
              </a:rPr>
              <a:t>cloud.oracle.com/en_US/iaas/customers</a:t>
            </a:r>
            <a:endParaRPr b="0" i="0" sz="1100" u="none" cap="none" strike="noStrike">
              <a:solidFill>
                <a:srgbClr val="000000"/>
              </a:solidFill>
              <a:latin typeface="Arial"/>
              <a:ea typeface="Arial"/>
              <a:cs typeface="Arial"/>
              <a:sym typeface="Arial"/>
            </a:endParaRPr>
          </a:p>
        </p:txBody>
      </p:sp>
      <p:sp>
        <p:nvSpPr>
          <p:cNvPr id="1209" name="Google Shape;1209;p122"/>
          <p:cNvSpPr/>
          <p:nvPr/>
        </p:nvSpPr>
        <p:spPr>
          <a:xfrm>
            <a:off x="4371" y="0"/>
            <a:ext cx="145472" cy="5139109"/>
          </a:xfrm>
          <a:prstGeom prst="rect">
            <a:avLst/>
          </a:prstGeom>
          <a:solidFill>
            <a:srgbClr val="D8E1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3" name="Shape 1213"/>
        <p:cNvGrpSpPr/>
        <p:nvPr/>
      </p:nvGrpSpPr>
      <p:grpSpPr>
        <a:xfrm>
          <a:off x="0" y="0"/>
          <a:ext cx="0" cy="0"/>
          <a:chOff x="0" y="0"/>
          <a:chExt cx="0" cy="0"/>
        </a:xfrm>
      </p:grpSpPr>
      <p:sp>
        <p:nvSpPr>
          <p:cNvPr id="1214" name="Google Shape;1214;p123"/>
          <p:cNvSpPr txBox="1"/>
          <p:nvPr>
            <p:ph type="title"/>
          </p:nvPr>
        </p:nvSpPr>
        <p:spPr>
          <a:xfrm>
            <a:off x="400051" y="104603"/>
            <a:ext cx="8515350" cy="620775"/>
          </a:xfrm>
          <a:prstGeom prst="rect">
            <a:avLst/>
          </a:prstGeom>
          <a:noFill/>
          <a:ln>
            <a:noFill/>
          </a:ln>
        </p:spPr>
        <p:txBody>
          <a:bodyPr anchorCtr="0" anchor="b" bIns="34275" lIns="0" spcFirstLastPara="1" rIns="0" wrap="square" tIns="34275">
            <a:noAutofit/>
          </a:bodyPr>
          <a:lstStyle/>
          <a:p>
            <a:pPr indent="0" lvl="0" marL="0" rtl="0" algn="l">
              <a:lnSpc>
                <a:spcPct val="90000"/>
              </a:lnSpc>
              <a:spcBef>
                <a:spcPts val="0"/>
              </a:spcBef>
              <a:spcAft>
                <a:spcPts val="0"/>
              </a:spcAft>
              <a:buClr>
                <a:schemeClr val="dk1"/>
              </a:buClr>
              <a:buSzPts val="2800"/>
              <a:buFont typeface="Georgia"/>
              <a:buNone/>
            </a:pPr>
            <a:r>
              <a:rPr lang="en" sz="2900">
                <a:latin typeface="Arial"/>
                <a:ea typeface="Arial"/>
                <a:cs typeface="Arial"/>
                <a:sym typeface="Arial"/>
              </a:rPr>
              <a:t>Universal Credits = </a:t>
            </a:r>
            <a:r>
              <a:rPr lang="en" sz="2900">
                <a:solidFill>
                  <a:schemeClr val="dk2"/>
                </a:solidFill>
                <a:latin typeface="Arial"/>
                <a:ea typeface="Arial"/>
                <a:cs typeface="Arial"/>
                <a:sym typeface="Arial"/>
              </a:rPr>
              <a:t>Flexible Consumption</a:t>
            </a:r>
            <a:endParaRPr sz="2900">
              <a:solidFill>
                <a:schemeClr val="dk2"/>
              </a:solidFill>
              <a:latin typeface="Arial"/>
              <a:ea typeface="Arial"/>
              <a:cs typeface="Arial"/>
              <a:sym typeface="Arial"/>
            </a:endParaRPr>
          </a:p>
        </p:txBody>
      </p:sp>
      <p:sp>
        <p:nvSpPr>
          <p:cNvPr id="1215" name="Google Shape;1215;p123"/>
          <p:cNvSpPr txBox="1"/>
          <p:nvPr>
            <p:ph idx="1" type="body"/>
          </p:nvPr>
        </p:nvSpPr>
        <p:spPr>
          <a:xfrm>
            <a:off x="400050" y="725381"/>
            <a:ext cx="4825800" cy="346725"/>
          </a:xfrm>
          <a:prstGeom prst="rect">
            <a:avLst/>
          </a:prstGeom>
          <a:noFill/>
          <a:ln>
            <a:noFill/>
          </a:ln>
        </p:spPr>
        <p:txBody>
          <a:bodyPr anchorCtr="0" anchor="t" bIns="34275" lIns="0" spcFirstLastPara="1" rIns="0" wrap="square" tIns="34275">
            <a:noAutofit/>
          </a:bodyPr>
          <a:lstStyle/>
          <a:p>
            <a:pPr indent="0" lvl="0" marL="0" rtl="0" algn="l">
              <a:lnSpc>
                <a:spcPct val="109476"/>
              </a:lnSpc>
              <a:spcBef>
                <a:spcPts val="0"/>
              </a:spcBef>
              <a:spcAft>
                <a:spcPts val="0"/>
              </a:spcAft>
              <a:buClr>
                <a:schemeClr val="dk1"/>
              </a:buClr>
              <a:buSzPts val="1600"/>
              <a:buNone/>
            </a:pPr>
            <a:r>
              <a:rPr i="1" lang="en" sz="1100"/>
              <a:t>Unlimited Access to all Oracle Cloud Services</a:t>
            </a:r>
            <a:endParaRPr i="1" sz="1100"/>
          </a:p>
        </p:txBody>
      </p:sp>
      <p:grpSp>
        <p:nvGrpSpPr>
          <p:cNvPr id="1216" name="Google Shape;1216;p123"/>
          <p:cNvGrpSpPr/>
          <p:nvPr/>
        </p:nvGrpSpPr>
        <p:grpSpPr>
          <a:xfrm>
            <a:off x="382943" y="1513717"/>
            <a:ext cx="4905778" cy="2989606"/>
            <a:chOff x="509156" y="2109485"/>
            <a:chExt cx="6543000" cy="3987337"/>
          </a:xfrm>
        </p:grpSpPr>
        <p:sp>
          <p:nvSpPr>
            <p:cNvPr id="1217" name="Google Shape;1217;p123"/>
            <p:cNvSpPr/>
            <p:nvPr/>
          </p:nvSpPr>
          <p:spPr>
            <a:xfrm rot="5400000">
              <a:off x="3577406" y="-638723"/>
              <a:ext cx="406500" cy="6543000"/>
            </a:xfrm>
            <a:prstGeom prst="leftBrace">
              <a:avLst>
                <a:gd fmla="val 50216" name="adj1"/>
                <a:gd fmla="val 50138" name="adj2"/>
              </a:avLst>
            </a:prstGeom>
            <a:noFill/>
            <a:ln cap="flat" cmpd="sng" w="127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5B642"/>
                </a:solidFill>
                <a:latin typeface="Calibri"/>
                <a:ea typeface="Calibri"/>
                <a:cs typeface="Calibri"/>
                <a:sym typeface="Calibri"/>
              </a:endParaRPr>
            </a:p>
          </p:txBody>
        </p:sp>
        <p:sp>
          <p:nvSpPr>
            <p:cNvPr id="1218" name="Google Shape;1218;p123"/>
            <p:cNvSpPr txBox="1"/>
            <p:nvPr/>
          </p:nvSpPr>
          <p:spPr>
            <a:xfrm>
              <a:off x="2167546" y="2109485"/>
              <a:ext cx="3226200" cy="30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600"/>
                <a:buFont typeface="Arial"/>
                <a:buNone/>
              </a:pPr>
              <a:r>
                <a:rPr b="1" i="0" lang="en" sz="1600" u="none" cap="none" strike="noStrike">
                  <a:solidFill>
                    <a:srgbClr val="E05039"/>
                  </a:solidFill>
                  <a:latin typeface="Arial"/>
                  <a:ea typeface="Arial"/>
                  <a:cs typeface="Arial"/>
                  <a:sym typeface="Arial"/>
                </a:rPr>
                <a:t>Consumption Choices</a:t>
              </a:r>
              <a:endParaRPr b="0" i="0" sz="1100" u="none" cap="none" strike="noStrike">
                <a:solidFill>
                  <a:srgbClr val="000000"/>
                </a:solidFill>
                <a:latin typeface="Arial"/>
                <a:ea typeface="Arial"/>
                <a:cs typeface="Arial"/>
                <a:sym typeface="Arial"/>
              </a:endParaRPr>
            </a:p>
          </p:txBody>
        </p:sp>
        <p:grpSp>
          <p:nvGrpSpPr>
            <p:cNvPr id="1219" name="Google Shape;1219;p123"/>
            <p:cNvGrpSpPr/>
            <p:nvPr/>
          </p:nvGrpSpPr>
          <p:grpSpPr>
            <a:xfrm>
              <a:off x="518517" y="2910186"/>
              <a:ext cx="6524100" cy="3186636"/>
              <a:chOff x="522680" y="2860082"/>
              <a:chExt cx="6524100" cy="3186636"/>
            </a:xfrm>
          </p:grpSpPr>
          <p:grpSp>
            <p:nvGrpSpPr>
              <p:cNvPr id="1220" name="Google Shape;1220;p123"/>
              <p:cNvGrpSpPr/>
              <p:nvPr/>
            </p:nvGrpSpPr>
            <p:grpSpPr>
              <a:xfrm>
                <a:off x="4029380" y="2860082"/>
                <a:ext cx="3017400" cy="3169960"/>
                <a:chOff x="4207631" y="2860082"/>
                <a:chExt cx="3017400" cy="3169960"/>
              </a:xfrm>
            </p:grpSpPr>
            <p:sp>
              <p:nvSpPr>
                <p:cNvPr id="1221" name="Google Shape;1221;p123"/>
                <p:cNvSpPr/>
                <p:nvPr/>
              </p:nvSpPr>
              <p:spPr>
                <a:xfrm>
                  <a:off x="4207631" y="2860082"/>
                  <a:ext cx="3017400" cy="518700"/>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Monthly Flex  </a:t>
                  </a:r>
                  <a:endParaRPr b="0" i="0" sz="1100" u="none" cap="none" strike="noStrike">
                    <a:solidFill>
                      <a:srgbClr val="000000"/>
                    </a:solidFill>
                    <a:latin typeface="Arial"/>
                    <a:ea typeface="Arial"/>
                    <a:cs typeface="Arial"/>
                    <a:sym typeface="Arial"/>
                  </a:endParaRPr>
                </a:p>
              </p:txBody>
            </p:sp>
            <p:sp>
              <p:nvSpPr>
                <p:cNvPr id="1222" name="Google Shape;1222;p123"/>
                <p:cNvSpPr/>
                <p:nvPr/>
              </p:nvSpPr>
              <p:spPr>
                <a:xfrm>
                  <a:off x="4207631" y="4464042"/>
                  <a:ext cx="3017400" cy="1566000"/>
                </a:xfrm>
                <a:prstGeom prst="rect">
                  <a:avLst/>
                </a:prstGeom>
                <a:solidFill>
                  <a:srgbClr val="308089">
                    <a:alpha val="67450"/>
                  </a:srgbClr>
                </a:solid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223" name="Google Shape;1223;p123"/>
                <p:cNvSpPr/>
                <p:nvPr/>
              </p:nvSpPr>
              <p:spPr>
                <a:xfrm>
                  <a:off x="4207631" y="3433724"/>
                  <a:ext cx="3017400" cy="967500"/>
                </a:xfrm>
                <a:prstGeom prst="rect">
                  <a:avLst/>
                </a:prstGeom>
                <a:solidFill>
                  <a:srgbClr val="308089"/>
                </a:solidFill>
                <a:ln>
                  <a:noFill/>
                </a:ln>
              </p:spPr>
              <p:txBody>
                <a:bodyPr anchorCtr="0" anchor="ctr" bIns="34250" lIns="80950" spcFirstLastPara="1" rIns="134925" wrap="square" tIns="34250">
                  <a:noAutofit/>
                </a:bodyPr>
                <a:lstStyle/>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1 year minimum term</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Agreed to monthly spend</a:t>
                  </a:r>
                  <a:endParaRPr b="0" i="0" sz="1100" u="none" cap="none" strike="noStrike">
                    <a:solidFill>
                      <a:srgbClr val="000000"/>
                    </a:solidFill>
                    <a:latin typeface="Arial"/>
                    <a:ea typeface="Arial"/>
                    <a:cs typeface="Arial"/>
                    <a:sym typeface="Arial"/>
                  </a:endParaRPr>
                </a:p>
              </p:txBody>
            </p:sp>
            <p:sp>
              <p:nvSpPr>
                <p:cNvPr id="1224" name="Google Shape;1224;p123"/>
                <p:cNvSpPr/>
                <p:nvPr/>
              </p:nvSpPr>
              <p:spPr>
                <a:xfrm>
                  <a:off x="4207631" y="4492954"/>
                  <a:ext cx="3017400" cy="1385100"/>
                </a:xfrm>
                <a:prstGeom prst="rect">
                  <a:avLst/>
                </a:prstGeom>
                <a:noFill/>
                <a:ln>
                  <a:noFill/>
                </a:ln>
              </p:spPr>
              <p:txBody>
                <a:bodyPr anchorCtr="0" anchor="t" bIns="34275" lIns="68575" spcFirstLastPara="1" rIns="68575" wrap="square" tIns="34275">
                  <a:noAutofit/>
                </a:bodyPr>
                <a:lstStyle/>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Observed 33%-60% savings vs PAYG</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Discounts based on size of deal and term of deal</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Lowest spending without sacrificing flexibility</a:t>
                  </a:r>
                  <a:endParaRPr b="0" i="0" sz="1100" u="none" cap="none" strike="noStrike">
                    <a:solidFill>
                      <a:srgbClr val="000000"/>
                    </a:solidFill>
                    <a:latin typeface="Arial"/>
                    <a:ea typeface="Arial"/>
                    <a:cs typeface="Arial"/>
                    <a:sym typeface="Arial"/>
                  </a:endParaRPr>
                </a:p>
              </p:txBody>
            </p:sp>
          </p:grpSp>
          <p:grpSp>
            <p:nvGrpSpPr>
              <p:cNvPr id="1225" name="Google Shape;1225;p123"/>
              <p:cNvGrpSpPr/>
              <p:nvPr/>
            </p:nvGrpSpPr>
            <p:grpSpPr>
              <a:xfrm>
                <a:off x="522680" y="2860082"/>
                <a:ext cx="3017605" cy="3186636"/>
                <a:chOff x="500515" y="2860082"/>
                <a:chExt cx="3017605" cy="3186636"/>
              </a:xfrm>
            </p:grpSpPr>
            <p:sp>
              <p:nvSpPr>
                <p:cNvPr id="1226" name="Google Shape;1226;p123"/>
                <p:cNvSpPr/>
                <p:nvPr/>
              </p:nvSpPr>
              <p:spPr>
                <a:xfrm>
                  <a:off x="500720" y="2860082"/>
                  <a:ext cx="3017400" cy="518700"/>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Pay As You Go (PAYG)</a:t>
                  </a:r>
                  <a:endParaRPr b="0" i="0" sz="1100" u="none" cap="none" strike="noStrike">
                    <a:solidFill>
                      <a:srgbClr val="000000"/>
                    </a:solidFill>
                    <a:latin typeface="Arial"/>
                    <a:ea typeface="Arial"/>
                    <a:cs typeface="Arial"/>
                    <a:sym typeface="Arial"/>
                  </a:endParaRPr>
                </a:p>
              </p:txBody>
            </p:sp>
            <p:sp>
              <p:nvSpPr>
                <p:cNvPr id="1227" name="Google Shape;1227;p123"/>
                <p:cNvSpPr/>
                <p:nvPr/>
              </p:nvSpPr>
              <p:spPr>
                <a:xfrm>
                  <a:off x="500720" y="3433723"/>
                  <a:ext cx="3017400" cy="970800"/>
                </a:xfrm>
                <a:prstGeom prst="rect">
                  <a:avLst/>
                </a:prstGeom>
                <a:solidFill>
                  <a:srgbClr val="308089"/>
                </a:solidFill>
                <a:ln>
                  <a:noFill/>
                </a:ln>
              </p:spPr>
              <p:txBody>
                <a:bodyPr anchorCtr="0" anchor="ctr" bIns="34250" lIns="68525" spcFirstLastPara="1" rIns="68525" wrap="square" tIns="34250">
                  <a:noAutofit/>
                </a:bodyPr>
                <a:lstStyle/>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No upfront commitment</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Pay only for what you use </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Pay in arrears based on usage</a:t>
                  </a:r>
                  <a:endParaRPr b="0" i="0" sz="1100" u="none" cap="none" strike="noStrike">
                    <a:solidFill>
                      <a:srgbClr val="000000"/>
                    </a:solidFill>
                    <a:latin typeface="Arial"/>
                    <a:ea typeface="Arial"/>
                    <a:cs typeface="Arial"/>
                    <a:sym typeface="Arial"/>
                  </a:endParaRPr>
                </a:p>
              </p:txBody>
            </p:sp>
            <p:sp>
              <p:nvSpPr>
                <p:cNvPr id="1228" name="Google Shape;1228;p123"/>
                <p:cNvSpPr/>
                <p:nvPr/>
              </p:nvSpPr>
              <p:spPr>
                <a:xfrm>
                  <a:off x="500720" y="4459418"/>
                  <a:ext cx="3017400" cy="1587300"/>
                </a:xfrm>
                <a:prstGeom prst="rect">
                  <a:avLst/>
                </a:prstGeom>
                <a:solidFill>
                  <a:srgbClr val="308089">
                    <a:alpha val="67450"/>
                  </a:srgbClr>
                </a:solidFill>
                <a:ln>
                  <a:noFill/>
                </a:ln>
              </p:spPr>
              <p:txBody>
                <a:bodyPr anchorCtr="0" anchor="ctr" bIns="34250" lIns="68525" spcFirstLastPara="1" rIns="68525" wrap="square" tIns="3425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229" name="Google Shape;1229;p123"/>
                <p:cNvSpPr/>
                <p:nvPr/>
              </p:nvSpPr>
              <p:spPr>
                <a:xfrm>
                  <a:off x="500515" y="4492954"/>
                  <a:ext cx="2906700" cy="954000"/>
                </a:xfrm>
                <a:prstGeom prst="rect">
                  <a:avLst/>
                </a:prstGeom>
                <a:noFill/>
                <a:ln>
                  <a:noFill/>
                </a:ln>
              </p:spPr>
              <p:txBody>
                <a:bodyPr anchorCtr="0" anchor="t" bIns="34275" lIns="68575" spcFirstLastPara="1" rIns="68575" wrap="square" tIns="34275">
                  <a:noAutofit/>
                </a:bodyPr>
                <a:lstStyle/>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List price</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Best when usage is uncertain</a:t>
                  </a:r>
                  <a:endParaRPr b="0" i="0" sz="1100" u="none" cap="none" strike="noStrike">
                    <a:solidFill>
                      <a:srgbClr val="000000"/>
                    </a:solidFill>
                    <a:latin typeface="Arial"/>
                    <a:ea typeface="Arial"/>
                    <a:cs typeface="Arial"/>
                    <a:sym typeface="Arial"/>
                  </a:endParaRPr>
                </a:p>
                <a:p>
                  <a:pPr indent="-146050" lvl="0" marL="139700" marR="0" rtl="0" algn="l">
                    <a:lnSpc>
                      <a:spcPct val="100000"/>
                    </a:lnSpc>
                    <a:spcBef>
                      <a:spcPts val="0"/>
                    </a:spcBef>
                    <a:spcAft>
                      <a:spcPts val="0"/>
                    </a:spcAft>
                    <a:buClr>
                      <a:srgbClr val="FFFFFF"/>
                    </a:buClr>
                    <a:buSzPts val="1100"/>
                    <a:buFont typeface="Arial"/>
                    <a:buChar char="•"/>
                  </a:pPr>
                  <a:r>
                    <a:rPr b="0" i="0" lang="en" sz="1100" u="none" cap="none" strike="noStrike">
                      <a:solidFill>
                        <a:srgbClr val="FFFFFF"/>
                      </a:solidFill>
                      <a:latin typeface="Arial"/>
                      <a:ea typeface="Arial"/>
                      <a:cs typeface="Arial"/>
                      <a:sym typeface="Arial"/>
                    </a:rPr>
                    <a:t>Elastic payments based</a:t>
                  </a:r>
                  <a:br>
                    <a:rPr b="0" i="0" lang="en" sz="1100" u="none" cap="none" strike="noStrike">
                      <a:solidFill>
                        <a:srgbClr val="FFFFFF"/>
                      </a:solidFill>
                      <a:latin typeface="Arial"/>
                      <a:ea typeface="Arial"/>
                      <a:cs typeface="Arial"/>
                      <a:sym typeface="Arial"/>
                    </a:rPr>
                  </a:br>
                  <a:r>
                    <a:rPr b="0" i="0" lang="en" sz="1100" u="none" cap="none" strike="noStrike">
                      <a:solidFill>
                        <a:srgbClr val="FFFFFF"/>
                      </a:solidFill>
                      <a:latin typeface="Arial"/>
                      <a:ea typeface="Arial"/>
                      <a:cs typeface="Arial"/>
                      <a:sym typeface="Arial"/>
                    </a:rPr>
                    <a:t>on usage</a:t>
                  </a:r>
                  <a:endParaRPr b="0" i="0" sz="1100" u="none" cap="none" strike="noStrike">
                    <a:solidFill>
                      <a:srgbClr val="000000"/>
                    </a:solidFill>
                    <a:latin typeface="Arial"/>
                    <a:ea typeface="Arial"/>
                    <a:cs typeface="Arial"/>
                    <a:sym typeface="Arial"/>
                  </a:endParaRPr>
                </a:p>
              </p:txBody>
            </p:sp>
          </p:grpSp>
        </p:grpSp>
      </p:grpSp>
      <p:sp>
        <p:nvSpPr>
          <p:cNvPr id="1230" name="Google Shape;1230;p123"/>
          <p:cNvSpPr txBox="1"/>
          <p:nvPr/>
        </p:nvSpPr>
        <p:spPr>
          <a:xfrm>
            <a:off x="5591028" y="2228449"/>
            <a:ext cx="3231450" cy="2261700"/>
          </a:xfrm>
          <a:prstGeom prst="rect">
            <a:avLst/>
          </a:prstGeom>
          <a:noFill/>
          <a:ln>
            <a:noFill/>
          </a:ln>
        </p:spPr>
        <p:txBody>
          <a:bodyPr anchorCtr="0" anchor="t" bIns="34275" lIns="0" spcFirstLastPara="1" rIns="0" wrap="square" tIns="0">
            <a:noAutofit/>
          </a:bodyPr>
          <a:lstStyle/>
          <a:p>
            <a:pPr indent="-133350" lvl="0" marL="139700" marR="0" rtl="0" algn="l">
              <a:lnSpc>
                <a:spcPct val="100000"/>
              </a:lnSpc>
              <a:spcBef>
                <a:spcPts val="0"/>
              </a:spcBef>
              <a:spcAft>
                <a:spcPts val="0"/>
              </a:spcAft>
              <a:buClr>
                <a:srgbClr val="58595B"/>
              </a:buClr>
              <a:buSzPts val="1300"/>
              <a:buFont typeface="Arial"/>
              <a:buChar char="•"/>
            </a:pPr>
            <a:r>
              <a:rPr b="0" i="0" lang="en" sz="1300" u="none" cap="none" strike="noStrike">
                <a:solidFill>
                  <a:srgbClr val="4E5052"/>
                </a:solidFill>
                <a:latin typeface="Arial"/>
                <a:ea typeface="Arial"/>
                <a:cs typeface="Arial"/>
                <a:sym typeface="Arial"/>
              </a:rPr>
              <a:t>One simple contract, simplifies the buying experience</a:t>
            </a:r>
            <a:r>
              <a:rPr b="1" i="0" lang="en" sz="1300" u="none" cap="none" strike="noStrike">
                <a:solidFill>
                  <a:srgbClr val="4E5052"/>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146050" lvl="2" marL="139700" marR="0" rtl="0" algn="l">
              <a:lnSpc>
                <a:spcPct val="100000"/>
              </a:lnSpc>
              <a:spcBef>
                <a:spcPts val="900"/>
              </a:spcBef>
              <a:spcAft>
                <a:spcPts val="0"/>
              </a:spcAft>
              <a:buClr>
                <a:srgbClr val="58595B"/>
              </a:buClr>
              <a:buSzPts val="1500"/>
              <a:buFont typeface="Arial"/>
              <a:buChar char="•"/>
            </a:pPr>
            <a:r>
              <a:rPr b="0" i="0" lang="en" sz="1300" u="none" cap="none" strike="noStrike">
                <a:solidFill>
                  <a:srgbClr val="4E5052"/>
                </a:solidFill>
                <a:latin typeface="Arial"/>
                <a:ea typeface="Arial"/>
                <a:cs typeface="Arial"/>
                <a:sym typeface="Arial"/>
              </a:rPr>
              <a:t>Universal access to all current and future Oracle Cloud services</a:t>
            </a:r>
            <a:endParaRPr b="0" i="0" sz="1100" u="none" cap="none" strike="noStrike">
              <a:solidFill>
                <a:srgbClr val="000000"/>
              </a:solidFill>
              <a:latin typeface="Arial"/>
              <a:ea typeface="Arial"/>
              <a:cs typeface="Arial"/>
              <a:sym typeface="Arial"/>
            </a:endParaRPr>
          </a:p>
          <a:p>
            <a:pPr indent="-133350" lvl="0" marL="139700" marR="0" rtl="0" algn="l">
              <a:lnSpc>
                <a:spcPct val="100000"/>
              </a:lnSpc>
              <a:spcBef>
                <a:spcPts val="900"/>
              </a:spcBef>
              <a:spcAft>
                <a:spcPts val="0"/>
              </a:spcAft>
              <a:buClr>
                <a:srgbClr val="58595B"/>
              </a:buClr>
              <a:buSzPts val="1300"/>
              <a:buFont typeface="Arial"/>
              <a:buChar char="•"/>
            </a:pPr>
            <a:r>
              <a:rPr b="0" i="0" lang="en" sz="1300" u="none" cap="none" strike="noStrike">
                <a:solidFill>
                  <a:srgbClr val="4E5052"/>
                </a:solidFill>
                <a:latin typeface="Arial"/>
                <a:ea typeface="Arial"/>
                <a:cs typeface="Arial"/>
                <a:sym typeface="Arial"/>
              </a:rPr>
              <a:t>Lower prices based on monthly dollar commitment</a:t>
            </a:r>
            <a:endParaRPr b="0" i="0" sz="1100" u="none" cap="none" strike="noStrike">
              <a:solidFill>
                <a:srgbClr val="000000"/>
              </a:solidFill>
              <a:latin typeface="Arial"/>
              <a:ea typeface="Arial"/>
              <a:cs typeface="Arial"/>
              <a:sym typeface="Arial"/>
            </a:endParaRPr>
          </a:p>
          <a:p>
            <a:pPr indent="-133350" lvl="0" marL="139700" marR="0" rtl="0" algn="l">
              <a:lnSpc>
                <a:spcPct val="100000"/>
              </a:lnSpc>
              <a:spcBef>
                <a:spcPts val="900"/>
              </a:spcBef>
              <a:spcAft>
                <a:spcPts val="0"/>
              </a:spcAft>
              <a:buClr>
                <a:srgbClr val="58595B"/>
              </a:buClr>
              <a:buSzPts val="1300"/>
              <a:buFont typeface="Arial"/>
              <a:buChar char="•"/>
            </a:pPr>
            <a:r>
              <a:rPr b="0" i="0" lang="en" sz="1300" u="none" cap="none" strike="noStrike">
                <a:solidFill>
                  <a:srgbClr val="4E5052"/>
                </a:solidFill>
                <a:latin typeface="Arial"/>
                <a:ea typeface="Arial"/>
                <a:cs typeface="Arial"/>
                <a:sym typeface="Arial"/>
              </a:rPr>
              <a:t>Flexibility to upgrade, expand or move services across datacenters</a:t>
            </a:r>
            <a:endParaRPr b="0" i="0" sz="1100" u="none" cap="none" strike="noStrike">
              <a:solidFill>
                <a:srgbClr val="000000"/>
              </a:solidFill>
              <a:latin typeface="Arial"/>
              <a:ea typeface="Arial"/>
              <a:cs typeface="Arial"/>
              <a:sym typeface="Arial"/>
            </a:endParaRPr>
          </a:p>
          <a:p>
            <a:pPr indent="-25400" lvl="0" marL="139700" marR="0" rtl="0" algn="l">
              <a:lnSpc>
                <a:spcPct val="100000"/>
              </a:lnSpc>
              <a:spcBef>
                <a:spcPts val="900"/>
              </a:spcBef>
              <a:spcAft>
                <a:spcPts val="0"/>
              </a:spcAft>
              <a:buClr>
                <a:srgbClr val="4E5052"/>
              </a:buClr>
              <a:buSzPts val="1800"/>
              <a:buFont typeface="Arial"/>
              <a:buNone/>
            </a:pPr>
            <a:r>
              <a:t/>
            </a:r>
            <a:endParaRPr b="0" i="0" sz="1800" u="none" cap="none" strike="noStrike">
              <a:solidFill>
                <a:srgbClr val="4E505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racle OOW19 2">
      <a:dk1>
        <a:srgbClr val="413636"/>
      </a:dk1>
      <a:lt1>
        <a:srgbClr val="FFFFFF"/>
      </a:lt1>
      <a:dk2>
        <a:srgbClr val="413636"/>
      </a:dk2>
      <a:lt2>
        <a:srgbClr val="E0E2E1"/>
      </a:lt2>
      <a:accent1>
        <a:srgbClr val="E05039"/>
      </a:accent1>
      <a:accent2>
        <a:srgbClr val="F5B642"/>
      </a:accent2>
      <a:accent3>
        <a:srgbClr val="6487A3"/>
      </a:accent3>
      <a:accent4>
        <a:srgbClr val="749C6C"/>
      </a:accent4>
      <a:accent5>
        <a:srgbClr val="006E43"/>
      </a:accent5>
      <a:accent6>
        <a:srgbClr val="4B4540"/>
      </a:accent6>
      <a:hlink>
        <a:srgbClr val="9DBEC4"/>
      </a:hlink>
      <a:folHlink>
        <a:srgbClr val="F5B6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racle_Master_16x9_2018">
  <a:themeElements>
    <a:clrScheme name="Oracl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ent Master">
  <a:themeElements>
    <a:clrScheme name="Redwood">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racle OOW19 2">
      <a:dk1>
        <a:srgbClr val="413636"/>
      </a:dk1>
      <a:lt1>
        <a:srgbClr val="FFFFFF"/>
      </a:lt1>
      <a:dk2>
        <a:srgbClr val="413636"/>
      </a:dk2>
      <a:lt2>
        <a:srgbClr val="E0E2E1"/>
      </a:lt2>
      <a:accent1>
        <a:srgbClr val="E05039"/>
      </a:accent1>
      <a:accent2>
        <a:srgbClr val="F5B642"/>
      </a:accent2>
      <a:accent3>
        <a:srgbClr val="6487A3"/>
      </a:accent3>
      <a:accent4>
        <a:srgbClr val="749C6C"/>
      </a:accent4>
      <a:accent5>
        <a:srgbClr val="006E43"/>
      </a:accent5>
      <a:accent6>
        <a:srgbClr val="4B4540"/>
      </a:accent6>
      <a:hlink>
        <a:srgbClr val="9DBEC4"/>
      </a:hlink>
      <a:folHlink>
        <a:srgbClr val="F5B6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ThemeNov2019">
  <a:themeElements>
    <a:clrScheme name="Redwood v1_1">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FACD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ark Master">
  <a:themeElements>
    <a:clrScheme name="Redwood v1_1">
      <a:dk1>
        <a:srgbClr val="FCFBFA"/>
      </a:dk1>
      <a:lt1>
        <a:srgbClr val="312D2A"/>
      </a:lt1>
      <a:dk2>
        <a:srgbClr val="FCFBFA"/>
      </a:dk2>
      <a:lt2>
        <a:srgbClr val="312D2A"/>
      </a:lt2>
      <a:accent1>
        <a:srgbClr val="C74634"/>
      </a:accent1>
      <a:accent2>
        <a:srgbClr val="FACD62"/>
      </a:accent2>
      <a:accent3>
        <a:srgbClr val="94AFAF"/>
      </a:accent3>
      <a:accent4>
        <a:srgbClr val="2B6242"/>
      </a:accent4>
      <a:accent5>
        <a:srgbClr val="AC562C"/>
      </a:accent5>
      <a:accent6>
        <a:srgbClr val="759C6C"/>
      </a:accent6>
      <a:hlink>
        <a:srgbClr val="2C5967"/>
      </a:hlink>
      <a:folHlink>
        <a:srgbClr val="FACD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WhiteThemeNov2019">
  <a:themeElements>
    <a:clrScheme name="Redwood v1_1">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FACD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Parent Master">
  <a:themeElements>
    <a:clrScheme name="Redwood">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